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1" r:id="rId1"/>
  </p:sldMasterIdLst>
  <p:notesMasterIdLst>
    <p:notesMasterId r:id="rId53"/>
  </p:notesMasterIdLst>
  <p:sldIdLst>
    <p:sldId id="256" r:id="rId2"/>
    <p:sldId id="303" r:id="rId3"/>
    <p:sldId id="305" r:id="rId4"/>
    <p:sldId id="259" r:id="rId5"/>
    <p:sldId id="260" r:id="rId6"/>
    <p:sldId id="261" r:id="rId7"/>
    <p:sldId id="301" r:id="rId8"/>
    <p:sldId id="262" r:id="rId9"/>
    <p:sldId id="265" r:id="rId10"/>
    <p:sldId id="264" r:id="rId11"/>
    <p:sldId id="266" r:id="rId12"/>
    <p:sldId id="314" r:id="rId13"/>
    <p:sldId id="268" r:id="rId14"/>
    <p:sldId id="269" r:id="rId15"/>
    <p:sldId id="270" r:id="rId16"/>
    <p:sldId id="271" r:id="rId17"/>
    <p:sldId id="267" r:id="rId18"/>
    <p:sldId id="272" r:id="rId19"/>
    <p:sldId id="273" r:id="rId20"/>
    <p:sldId id="274" r:id="rId21"/>
    <p:sldId id="275" r:id="rId22"/>
    <p:sldId id="276" r:id="rId23"/>
    <p:sldId id="277" r:id="rId24"/>
    <p:sldId id="306" r:id="rId25"/>
    <p:sldId id="307" r:id="rId26"/>
    <p:sldId id="308" r:id="rId27"/>
    <p:sldId id="310" r:id="rId28"/>
    <p:sldId id="309" r:id="rId29"/>
    <p:sldId id="311" r:id="rId30"/>
    <p:sldId id="279" r:id="rId31"/>
    <p:sldId id="312" r:id="rId32"/>
    <p:sldId id="282" r:id="rId33"/>
    <p:sldId id="281" r:id="rId34"/>
    <p:sldId id="285" r:id="rId35"/>
    <p:sldId id="286" r:id="rId36"/>
    <p:sldId id="287" r:id="rId37"/>
    <p:sldId id="283" r:id="rId38"/>
    <p:sldId id="304" r:id="rId39"/>
    <p:sldId id="288" r:id="rId40"/>
    <p:sldId id="289" r:id="rId41"/>
    <p:sldId id="313" r:id="rId42"/>
    <p:sldId id="291" r:id="rId43"/>
    <p:sldId id="292" r:id="rId44"/>
    <p:sldId id="294" r:id="rId45"/>
    <p:sldId id="296" r:id="rId46"/>
    <p:sldId id="295" r:id="rId47"/>
    <p:sldId id="297" r:id="rId48"/>
    <p:sldId id="298" r:id="rId49"/>
    <p:sldId id="293" r:id="rId50"/>
    <p:sldId id="299" r:id="rId51"/>
    <p:sldId id="30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b="0" smtClean="0">
              <a:latin typeface="Futura Lt BT" panose="020B0402020204020303"/>
            </a:rPr>
            <a:t>Project overview</a:t>
          </a:r>
          <a:endParaRPr lang="en-US" sz="1800" b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b="0" smtClean="0">
              <a:latin typeface="Futura Lt BT" panose="020B0402020204020303"/>
            </a:rPr>
            <a:t>Software specification</a:t>
          </a:r>
          <a:endParaRPr lang="en-US" sz="1800" b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b="0" smtClean="0">
              <a:latin typeface="Futura Lt BT" panose="020B0402020204020303"/>
            </a:rPr>
            <a:t>Software design</a:t>
          </a:r>
          <a:endParaRPr lang="en-US" sz="1800" b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r>
            <a:rPr lang="en-US" sz="1800" b="0" smtClean="0">
              <a:latin typeface="Futura Lt BT" panose="020B0402020204020303"/>
            </a:rPr>
            <a:t>Project result</a:t>
          </a:r>
          <a:endParaRPr lang="en-US" sz="1800" b="0" smtClean="0">
            <a:latin typeface="Futura Lt BT" panose="020B0402020204020303"/>
          </a:endParaRP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r>
            <a:rPr lang="en-US" sz="1800" b="0" smtClean="0">
              <a:latin typeface="Futura Lt BT" panose="020B0402020204020303"/>
            </a:rPr>
            <a:t>Demo</a:t>
          </a:r>
          <a:endParaRPr lang="en-US" sz="1800" b="0" smtClean="0">
            <a:latin typeface="Futura Lt BT" panose="020B0402020204020303"/>
          </a:endParaRP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endParaRPr lang="en-US" sz="1800" b="0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1800" b="0" smtClean="0">
              <a:latin typeface="Futura Lt BT" panose="020B0402020204020303"/>
            </a:rPr>
            <a:t>Project management</a:t>
          </a:r>
          <a:endParaRPr lang="en-US" sz="1800" b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1800" b="0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1800" b="0"/>
        </a:p>
      </dgm:t>
    </dgm:pt>
    <dgm:pt modelId="{FC396770-AA99-4F2F-9BF0-C86441BA84CD}">
      <dgm:prSet phldrT="[Text]" custT="1"/>
      <dgm:spPr/>
      <dgm:t>
        <a:bodyPr/>
        <a:lstStyle/>
        <a:p>
          <a:r>
            <a:rPr lang="en-US" sz="1800" b="0" smtClean="0">
              <a:latin typeface="Futura Lt BT" panose="020B0402020204020303"/>
            </a:rPr>
            <a:t>Testing</a:t>
          </a:r>
          <a:endParaRPr lang="en-US" sz="1800" b="0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endParaRPr lang="en-US" sz="1800" b="0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endParaRPr lang="en-US" sz="1800" b="0"/>
        </a:p>
      </dgm:t>
    </dgm:pt>
    <dgm:pt modelId="{3466ECA7-40D0-4EA5-92E9-6435BB1392D4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B4AB20D8-4607-4761-953F-17459694BEDD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A2E6D5C3-1644-41AD-A2D4-1FAD6BE88398}" type="pres">
      <dgm:prSet presAssocID="{0E126377-C8F3-493F-8B78-F682696D26D5}" presName="parenttext" presStyleLbl="revTx" presStyleIdx="0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AF1DFD-C406-4E80-B56A-9B6C0B1BD69D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2168243E-2D13-4871-95D4-8E4335E29920}" type="pres">
      <dgm:prSet presAssocID="{0E126377-C8F3-493F-8B78-F682696D26D5}" presName="parallelogram1" presStyleLbl="alignNode1" presStyleIdx="0" presStyleCnt="49"/>
      <dgm:spPr/>
      <dgm:t>
        <a:bodyPr/>
        <a:lstStyle/>
        <a:p>
          <a:endParaRPr lang="en-US"/>
        </a:p>
      </dgm:t>
    </dgm:pt>
    <dgm:pt modelId="{4C5D49AB-713C-4DDB-B0CD-0C7B71BA711D}" type="pres">
      <dgm:prSet presAssocID="{0E126377-C8F3-493F-8B78-F682696D26D5}" presName="parallelogram2" presStyleLbl="alignNode1" presStyleIdx="1" presStyleCnt="49"/>
      <dgm:spPr/>
      <dgm:t>
        <a:bodyPr/>
        <a:lstStyle/>
        <a:p>
          <a:endParaRPr lang="en-US"/>
        </a:p>
      </dgm:t>
    </dgm:pt>
    <dgm:pt modelId="{0BE9026A-9815-42F0-8DF2-ADE7B8B8BE1F}" type="pres">
      <dgm:prSet presAssocID="{0E126377-C8F3-493F-8B78-F682696D26D5}" presName="parallelogram3" presStyleLbl="alignNode1" presStyleIdx="2" presStyleCnt="49"/>
      <dgm:spPr/>
      <dgm:t>
        <a:bodyPr/>
        <a:lstStyle/>
        <a:p>
          <a:endParaRPr lang="en-US"/>
        </a:p>
      </dgm:t>
    </dgm:pt>
    <dgm:pt modelId="{E252BE41-9787-4984-BEAA-DC03A9DEFF2B}" type="pres">
      <dgm:prSet presAssocID="{0E126377-C8F3-493F-8B78-F682696D26D5}" presName="parallelogram4" presStyleLbl="alignNode1" presStyleIdx="3" presStyleCnt="49"/>
      <dgm:spPr/>
      <dgm:t>
        <a:bodyPr/>
        <a:lstStyle/>
        <a:p>
          <a:endParaRPr lang="en-US"/>
        </a:p>
      </dgm:t>
    </dgm:pt>
    <dgm:pt modelId="{9B603425-83CC-44E7-AC78-098F84FFA823}" type="pres">
      <dgm:prSet presAssocID="{0E126377-C8F3-493F-8B78-F682696D26D5}" presName="parallelogram5" presStyleLbl="alignNode1" presStyleIdx="4" presStyleCnt="49"/>
      <dgm:spPr/>
      <dgm:t>
        <a:bodyPr/>
        <a:lstStyle/>
        <a:p>
          <a:endParaRPr lang="en-US"/>
        </a:p>
      </dgm:t>
    </dgm:pt>
    <dgm:pt modelId="{674D7452-1253-430C-B35C-29D3548E4D2B}" type="pres">
      <dgm:prSet presAssocID="{0E126377-C8F3-493F-8B78-F682696D26D5}" presName="parallelogram6" presStyleLbl="alignNode1" presStyleIdx="5" presStyleCnt="49"/>
      <dgm:spPr/>
      <dgm:t>
        <a:bodyPr/>
        <a:lstStyle/>
        <a:p>
          <a:endParaRPr lang="en-US"/>
        </a:p>
      </dgm:t>
    </dgm:pt>
    <dgm:pt modelId="{A93523F0-07E1-43B8-8A9C-55DF98A259E5}" type="pres">
      <dgm:prSet presAssocID="{0E126377-C8F3-493F-8B78-F682696D26D5}" presName="parallelogram7" presStyleLbl="alignNode1" presStyleIdx="6" presStyleCnt="49"/>
      <dgm:spPr/>
      <dgm:t>
        <a:bodyPr/>
        <a:lstStyle/>
        <a:p>
          <a:endParaRPr lang="en-US"/>
        </a:p>
      </dgm:t>
    </dgm:pt>
    <dgm:pt modelId="{96E8B5A0-C6C6-4145-B4C8-C1243BD816D6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8166478D-E0EE-43AA-8C09-949C3DCFB14C}" type="pres">
      <dgm:prSet presAssocID="{6AE20940-4FEC-4C8D-A82B-594BEF8E7A34}" presName="parenttextcomposite" presStyleCnt="0"/>
      <dgm:spPr/>
      <dgm:t>
        <a:bodyPr/>
        <a:lstStyle/>
        <a:p>
          <a:endParaRPr lang="en-US"/>
        </a:p>
      </dgm:t>
    </dgm:pt>
    <dgm:pt modelId="{63DD269B-2846-4202-BA41-BAC563668642}" type="pres">
      <dgm:prSet presAssocID="{6AE20940-4FEC-4C8D-A82B-594BEF8E7A34}" presName="parenttext" presStyleLbl="revTx" presStyleIdx="1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0F271-8DF2-4909-948D-B5128F9622E0}" type="pres">
      <dgm:prSet presAssocID="{6AE20940-4FEC-4C8D-A82B-594BEF8E7A34}" presName="parallelogramComposite" presStyleCnt="0"/>
      <dgm:spPr/>
      <dgm:t>
        <a:bodyPr/>
        <a:lstStyle/>
        <a:p>
          <a:endParaRPr lang="en-US"/>
        </a:p>
      </dgm:t>
    </dgm:pt>
    <dgm:pt modelId="{CDC09312-7FA4-485B-B379-B41F4A81D1A4}" type="pres">
      <dgm:prSet presAssocID="{6AE20940-4FEC-4C8D-A82B-594BEF8E7A34}" presName="parallelogram1" presStyleLbl="alignNode1" presStyleIdx="7" presStyleCnt="49"/>
      <dgm:spPr/>
      <dgm:t>
        <a:bodyPr/>
        <a:lstStyle/>
        <a:p>
          <a:endParaRPr lang="en-US"/>
        </a:p>
      </dgm:t>
    </dgm:pt>
    <dgm:pt modelId="{B5D12219-69C7-4AD1-8714-4E7563FFB425}" type="pres">
      <dgm:prSet presAssocID="{6AE20940-4FEC-4C8D-A82B-594BEF8E7A34}" presName="parallelogram2" presStyleLbl="alignNode1" presStyleIdx="8" presStyleCnt="49"/>
      <dgm:spPr/>
      <dgm:t>
        <a:bodyPr/>
        <a:lstStyle/>
        <a:p>
          <a:endParaRPr lang="en-US"/>
        </a:p>
      </dgm:t>
    </dgm:pt>
    <dgm:pt modelId="{AF7E7FB6-A86C-4D4E-AA2B-5B90E0173A6D}" type="pres">
      <dgm:prSet presAssocID="{6AE20940-4FEC-4C8D-A82B-594BEF8E7A34}" presName="parallelogram3" presStyleLbl="alignNode1" presStyleIdx="9" presStyleCnt="49"/>
      <dgm:spPr/>
      <dgm:t>
        <a:bodyPr/>
        <a:lstStyle/>
        <a:p>
          <a:endParaRPr lang="en-US"/>
        </a:p>
      </dgm:t>
    </dgm:pt>
    <dgm:pt modelId="{F5DDBE1A-4B7C-4307-B5FC-94F2A83F0AEC}" type="pres">
      <dgm:prSet presAssocID="{6AE20940-4FEC-4C8D-A82B-594BEF8E7A34}" presName="parallelogram4" presStyleLbl="alignNode1" presStyleIdx="10" presStyleCnt="49"/>
      <dgm:spPr/>
      <dgm:t>
        <a:bodyPr/>
        <a:lstStyle/>
        <a:p>
          <a:endParaRPr lang="en-US"/>
        </a:p>
      </dgm:t>
    </dgm:pt>
    <dgm:pt modelId="{EEF9E2C1-54A4-4CFA-9422-31BF1E920FCA}" type="pres">
      <dgm:prSet presAssocID="{6AE20940-4FEC-4C8D-A82B-594BEF8E7A34}" presName="parallelogram5" presStyleLbl="alignNode1" presStyleIdx="11" presStyleCnt="49"/>
      <dgm:spPr/>
      <dgm:t>
        <a:bodyPr/>
        <a:lstStyle/>
        <a:p>
          <a:endParaRPr lang="en-US"/>
        </a:p>
      </dgm:t>
    </dgm:pt>
    <dgm:pt modelId="{2B99BABB-5EE7-4A13-8689-2A403F8171F3}" type="pres">
      <dgm:prSet presAssocID="{6AE20940-4FEC-4C8D-A82B-594BEF8E7A34}" presName="parallelogram6" presStyleLbl="alignNode1" presStyleIdx="12" presStyleCnt="49"/>
      <dgm:spPr/>
      <dgm:t>
        <a:bodyPr/>
        <a:lstStyle/>
        <a:p>
          <a:endParaRPr lang="en-US"/>
        </a:p>
      </dgm:t>
    </dgm:pt>
    <dgm:pt modelId="{FE86C8B9-2F57-46C2-8613-2E69839EAB16}" type="pres">
      <dgm:prSet presAssocID="{6AE20940-4FEC-4C8D-A82B-594BEF8E7A34}" presName="parallelogram7" presStyleLbl="alignNode1" presStyleIdx="13" presStyleCnt="49"/>
      <dgm:spPr/>
      <dgm:t>
        <a:bodyPr/>
        <a:lstStyle/>
        <a:p>
          <a:endParaRPr lang="en-US"/>
        </a:p>
      </dgm:t>
    </dgm:pt>
    <dgm:pt modelId="{3A3B94F9-326A-46D6-A6C3-352E7D5E69D1}" type="pres">
      <dgm:prSet presAssocID="{8F070755-EDFB-4054-A7AE-FEB94887E5D2}" presName="sibTrans" presStyleCnt="0"/>
      <dgm:spPr/>
      <dgm:t>
        <a:bodyPr/>
        <a:lstStyle/>
        <a:p>
          <a:endParaRPr lang="en-US"/>
        </a:p>
      </dgm:t>
    </dgm:pt>
    <dgm:pt modelId="{3FF33F91-A189-4A2C-92CE-E9C8CFB8040C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F6029C64-4A6F-4ECE-AE5A-F6629677615C}" type="pres">
      <dgm:prSet presAssocID="{E9D3E571-1BE7-4A2F-AE08-6CCCEBDECD37}" presName="parenttext" presStyleLbl="revTx" presStyleIdx="2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5D33F9-A75A-447B-84CA-3B93BBC1A6F9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4B1BF89F-9CBE-4601-9A1F-65B074CA0E10}" type="pres">
      <dgm:prSet presAssocID="{E9D3E571-1BE7-4A2F-AE08-6CCCEBDECD37}" presName="parallelogram1" presStyleLbl="alignNode1" presStyleIdx="14" presStyleCnt="49"/>
      <dgm:spPr/>
      <dgm:t>
        <a:bodyPr/>
        <a:lstStyle/>
        <a:p>
          <a:endParaRPr lang="en-US"/>
        </a:p>
      </dgm:t>
    </dgm:pt>
    <dgm:pt modelId="{8FCD24D4-85B5-4C58-9AE1-95D5C63DF761}" type="pres">
      <dgm:prSet presAssocID="{E9D3E571-1BE7-4A2F-AE08-6CCCEBDECD37}" presName="parallelogram2" presStyleLbl="alignNode1" presStyleIdx="15" presStyleCnt="49"/>
      <dgm:spPr/>
      <dgm:t>
        <a:bodyPr/>
        <a:lstStyle/>
        <a:p>
          <a:endParaRPr lang="en-US"/>
        </a:p>
      </dgm:t>
    </dgm:pt>
    <dgm:pt modelId="{E01BEFE6-F811-459D-A22F-81092B88F543}" type="pres">
      <dgm:prSet presAssocID="{E9D3E571-1BE7-4A2F-AE08-6CCCEBDECD37}" presName="parallelogram3" presStyleLbl="alignNode1" presStyleIdx="16" presStyleCnt="49"/>
      <dgm:spPr/>
      <dgm:t>
        <a:bodyPr/>
        <a:lstStyle/>
        <a:p>
          <a:endParaRPr lang="en-US"/>
        </a:p>
      </dgm:t>
    </dgm:pt>
    <dgm:pt modelId="{17F9A68F-7A17-404E-8812-E6C35FC40E40}" type="pres">
      <dgm:prSet presAssocID="{E9D3E571-1BE7-4A2F-AE08-6CCCEBDECD37}" presName="parallelogram4" presStyleLbl="alignNode1" presStyleIdx="17" presStyleCnt="49"/>
      <dgm:spPr/>
      <dgm:t>
        <a:bodyPr/>
        <a:lstStyle/>
        <a:p>
          <a:endParaRPr lang="en-US"/>
        </a:p>
      </dgm:t>
    </dgm:pt>
    <dgm:pt modelId="{212AA4FF-BBA2-4756-9E6C-DD3C4492E542}" type="pres">
      <dgm:prSet presAssocID="{E9D3E571-1BE7-4A2F-AE08-6CCCEBDECD37}" presName="parallelogram5" presStyleLbl="alignNode1" presStyleIdx="18" presStyleCnt="49"/>
      <dgm:spPr/>
      <dgm:t>
        <a:bodyPr/>
        <a:lstStyle/>
        <a:p>
          <a:endParaRPr lang="en-US"/>
        </a:p>
      </dgm:t>
    </dgm:pt>
    <dgm:pt modelId="{81709E91-8565-4C2A-BDC3-2B9C0424B8C7}" type="pres">
      <dgm:prSet presAssocID="{E9D3E571-1BE7-4A2F-AE08-6CCCEBDECD37}" presName="parallelogram6" presStyleLbl="alignNode1" presStyleIdx="19" presStyleCnt="49"/>
      <dgm:spPr/>
      <dgm:t>
        <a:bodyPr/>
        <a:lstStyle/>
        <a:p>
          <a:endParaRPr lang="en-US"/>
        </a:p>
      </dgm:t>
    </dgm:pt>
    <dgm:pt modelId="{C4560850-4183-49FB-AF6F-EB96BE063209}" type="pres">
      <dgm:prSet presAssocID="{E9D3E571-1BE7-4A2F-AE08-6CCCEBDECD37}" presName="parallelogram7" presStyleLbl="alignNode1" presStyleIdx="20" presStyleCnt="49"/>
      <dgm:spPr/>
      <dgm:t>
        <a:bodyPr/>
        <a:lstStyle/>
        <a:p>
          <a:endParaRPr lang="en-US"/>
        </a:p>
      </dgm:t>
    </dgm:pt>
    <dgm:pt modelId="{FB70F895-8268-4939-8B03-290EC8615742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07E16AC3-321F-4000-AE82-3C92DCFA7882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1733D452-DC0B-4D95-A3CA-B1A8DBEC3079}" type="pres">
      <dgm:prSet presAssocID="{C0FD1653-F812-4568-A932-237B607CBACD}" presName="parenttext" presStyleLbl="revTx" presStyleIdx="3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B51E7-A296-46CC-8B1B-6AD4B8FA97E6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0F3C5198-F062-4C05-9E5E-37AD8CF619E3}" type="pres">
      <dgm:prSet presAssocID="{C0FD1653-F812-4568-A932-237B607CBACD}" presName="parallelogram1" presStyleLbl="alignNode1" presStyleIdx="21" presStyleCnt="49"/>
      <dgm:spPr/>
      <dgm:t>
        <a:bodyPr/>
        <a:lstStyle/>
        <a:p>
          <a:endParaRPr lang="en-US"/>
        </a:p>
      </dgm:t>
    </dgm:pt>
    <dgm:pt modelId="{BB0D751B-44A9-404C-86C8-F21FAB7E1B86}" type="pres">
      <dgm:prSet presAssocID="{C0FD1653-F812-4568-A932-237B607CBACD}" presName="parallelogram2" presStyleLbl="alignNode1" presStyleIdx="22" presStyleCnt="49"/>
      <dgm:spPr/>
      <dgm:t>
        <a:bodyPr/>
        <a:lstStyle/>
        <a:p>
          <a:endParaRPr lang="en-US"/>
        </a:p>
      </dgm:t>
    </dgm:pt>
    <dgm:pt modelId="{3E83C7EC-DB4D-4C61-9D96-4F85B58BE2F5}" type="pres">
      <dgm:prSet presAssocID="{C0FD1653-F812-4568-A932-237B607CBACD}" presName="parallelogram3" presStyleLbl="alignNode1" presStyleIdx="23" presStyleCnt="49"/>
      <dgm:spPr/>
      <dgm:t>
        <a:bodyPr/>
        <a:lstStyle/>
        <a:p>
          <a:endParaRPr lang="en-US"/>
        </a:p>
      </dgm:t>
    </dgm:pt>
    <dgm:pt modelId="{AC6D723F-4A31-47B3-9EEC-DFCD6D00CBED}" type="pres">
      <dgm:prSet presAssocID="{C0FD1653-F812-4568-A932-237B607CBACD}" presName="parallelogram4" presStyleLbl="alignNode1" presStyleIdx="24" presStyleCnt="49"/>
      <dgm:spPr/>
      <dgm:t>
        <a:bodyPr/>
        <a:lstStyle/>
        <a:p>
          <a:endParaRPr lang="en-US"/>
        </a:p>
      </dgm:t>
    </dgm:pt>
    <dgm:pt modelId="{D7D084E8-9173-4D89-B275-A2400F3C1D78}" type="pres">
      <dgm:prSet presAssocID="{C0FD1653-F812-4568-A932-237B607CBACD}" presName="parallelogram5" presStyleLbl="alignNode1" presStyleIdx="25" presStyleCnt="49"/>
      <dgm:spPr/>
      <dgm:t>
        <a:bodyPr/>
        <a:lstStyle/>
        <a:p>
          <a:endParaRPr lang="en-US"/>
        </a:p>
      </dgm:t>
    </dgm:pt>
    <dgm:pt modelId="{75DA2A61-510D-4CB6-A023-03E9E64A4758}" type="pres">
      <dgm:prSet presAssocID="{C0FD1653-F812-4568-A932-237B607CBACD}" presName="parallelogram6" presStyleLbl="alignNode1" presStyleIdx="26" presStyleCnt="49"/>
      <dgm:spPr/>
      <dgm:t>
        <a:bodyPr/>
        <a:lstStyle/>
        <a:p>
          <a:endParaRPr lang="en-US"/>
        </a:p>
      </dgm:t>
    </dgm:pt>
    <dgm:pt modelId="{D7864921-1EC3-4FA4-8DCF-BAD6DED66458}" type="pres">
      <dgm:prSet presAssocID="{C0FD1653-F812-4568-A932-237B607CBACD}" presName="parallelogram7" presStyleLbl="alignNode1" presStyleIdx="27" presStyleCnt="49"/>
      <dgm:spPr/>
      <dgm:t>
        <a:bodyPr/>
        <a:lstStyle/>
        <a:p>
          <a:endParaRPr lang="en-US"/>
        </a:p>
      </dgm:t>
    </dgm:pt>
    <dgm:pt modelId="{4249951D-E8FB-48B5-B8E6-91420EF37031}" type="pres">
      <dgm:prSet presAssocID="{A6957255-EB39-46CB-A6C5-892DC628E226}" presName="sibTrans" presStyleCnt="0"/>
      <dgm:spPr/>
      <dgm:t>
        <a:bodyPr/>
        <a:lstStyle/>
        <a:p>
          <a:endParaRPr lang="en-US"/>
        </a:p>
      </dgm:t>
    </dgm:pt>
    <dgm:pt modelId="{52070D7B-3413-4049-82EE-D3BBDC92D747}" type="pres">
      <dgm:prSet presAssocID="{FC396770-AA99-4F2F-9BF0-C86441BA84CD}" presName="parenttextcomposite" presStyleCnt="0"/>
      <dgm:spPr/>
      <dgm:t>
        <a:bodyPr/>
        <a:lstStyle/>
        <a:p>
          <a:endParaRPr lang="en-US"/>
        </a:p>
      </dgm:t>
    </dgm:pt>
    <dgm:pt modelId="{68D8EF59-BA0B-495F-B397-6439D90A0AE5}" type="pres">
      <dgm:prSet presAssocID="{FC396770-AA99-4F2F-9BF0-C86441BA84CD}" presName="parenttext" presStyleLbl="revTx" presStyleIdx="4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EED23-575A-44AC-A45E-458BCBCFB56A}" type="pres">
      <dgm:prSet presAssocID="{FC396770-AA99-4F2F-9BF0-C86441BA84CD}" presName="parallelogramComposite" presStyleCnt="0"/>
      <dgm:spPr/>
      <dgm:t>
        <a:bodyPr/>
        <a:lstStyle/>
        <a:p>
          <a:endParaRPr lang="en-US"/>
        </a:p>
      </dgm:t>
    </dgm:pt>
    <dgm:pt modelId="{128D02C6-58BA-4A47-A6AA-002B9150A6CA}" type="pres">
      <dgm:prSet presAssocID="{FC396770-AA99-4F2F-9BF0-C86441BA84CD}" presName="parallelogram1" presStyleLbl="alignNode1" presStyleIdx="28" presStyleCnt="49"/>
      <dgm:spPr/>
      <dgm:t>
        <a:bodyPr/>
        <a:lstStyle/>
        <a:p>
          <a:endParaRPr lang="en-US"/>
        </a:p>
      </dgm:t>
    </dgm:pt>
    <dgm:pt modelId="{FAE04FCC-6302-428D-8D91-F517181841CB}" type="pres">
      <dgm:prSet presAssocID="{FC396770-AA99-4F2F-9BF0-C86441BA84CD}" presName="parallelogram2" presStyleLbl="alignNode1" presStyleIdx="29" presStyleCnt="49"/>
      <dgm:spPr/>
      <dgm:t>
        <a:bodyPr/>
        <a:lstStyle/>
        <a:p>
          <a:endParaRPr lang="en-US"/>
        </a:p>
      </dgm:t>
    </dgm:pt>
    <dgm:pt modelId="{F48D65E0-BDC1-4624-90AB-59921E7DD495}" type="pres">
      <dgm:prSet presAssocID="{FC396770-AA99-4F2F-9BF0-C86441BA84CD}" presName="parallelogram3" presStyleLbl="alignNode1" presStyleIdx="30" presStyleCnt="49"/>
      <dgm:spPr/>
      <dgm:t>
        <a:bodyPr/>
        <a:lstStyle/>
        <a:p>
          <a:endParaRPr lang="en-US"/>
        </a:p>
      </dgm:t>
    </dgm:pt>
    <dgm:pt modelId="{F9EE4FAF-454D-4341-92BF-3A74D03526BC}" type="pres">
      <dgm:prSet presAssocID="{FC396770-AA99-4F2F-9BF0-C86441BA84CD}" presName="parallelogram4" presStyleLbl="alignNode1" presStyleIdx="31" presStyleCnt="49"/>
      <dgm:spPr/>
      <dgm:t>
        <a:bodyPr/>
        <a:lstStyle/>
        <a:p>
          <a:endParaRPr lang="en-US"/>
        </a:p>
      </dgm:t>
    </dgm:pt>
    <dgm:pt modelId="{8C58BCB3-AB14-4300-93A0-3590B0D06C75}" type="pres">
      <dgm:prSet presAssocID="{FC396770-AA99-4F2F-9BF0-C86441BA84CD}" presName="parallelogram5" presStyleLbl="alignNode1" presStyleIdx="32" presStyleCnt="49"/>
      <dgm:spPr/>
      <dgm:t>
        <a:bodyPr/>
        <a:lstStyle/>
        <a:p>
          <a:endParaRPr lang="en-US"/>
        </a:p>
      </dgm:t>
    </dgm:pt>
    <dgm:pt modelId="{57A33DA6-9AA7-47F8-9A5B-B65E5D43E987}" type="pres">
      <dgm:prSet presAssocID="{FC396770-AA99-4F2F-9BF0-C86441BA84CD}" presName="parallelogram6" presStyleLbl="alignNode1" presStyleIdx="33" presStyleCnt="49"/>
      <dgm:spPr/>
      <dgm:t>
        <a:bodyPr/>
        <a:lstStyle/>
        <a:p>
          <a:endParaRPr lang="en-US"/>
        </a:p>
      </dgm:t>
    </dgm:pt>
    <dgm:pt modelId="{CC01B465-31C2-4F83-A80C-88A6A2D0D72E}" type="pres">
      <dgm:prSet presAssocID="{FC396770-AA99-4F2F-9BF0-C86441BA84CD}" presName="parallelogram7" presStyleLbl="alignNode1" presStyleIdx="34" presStyleCnt="49"/>
      <dgm:spPr/>
      <dgm:t>
        <a:bodyPr/>
        <a:lstStyle/>
        <a:p>
          <a:endParaRPr lang="en-US"/>
        </a:p>
      </dgm:t>
    </dgm:pt>
    <dgm:pt modelId="{D6F61F38-359C-4BB9-97C4-B9F138B78404}" type="pres">
      <dgm:prSet presAssocID="{A343CBB9-EAD2-43F7-89DF-A6D2BE3A7B35}" presName="sibTrans" presStyleCnt="0"/>
      <dgm:spPr/>
      <dgm:t>
        <a:bodyPr/>
        <a:lstStyle/>
        <a:p>
          <a:endParaRPr lang="en-US"/>
        </a:p>
      </dgm:t>
    </dgm:pt>
    <dgm:pt modelId="{1E2BF194-8D1B-4C92-8713-E5B1DEBCA63B}" type="pres">
      <dgm:prSet presAssocID="{62E18E4B-4028-47F9-B91F-F7B06D8DFE4B}" presName="parenttextcomposite" presStyleCnt="0"/>
      <dgm:spPr/>
      <dgm:t>
        <a:bodyPr/>
        <a:lstStyle/>
        <a:p>
          <a:endParaRPr lang="en-US"/>
        </a:p>
      </dgm:t>
    </dgm:pt>
    <dgm:pt modelId="{D5A72DB1-C833-42D7-88EF-1D5D2360EEAD}" type="pres">
      <dgm:prSet presAssocID="{62E18E4B-4028-47F9-B91F-F7B06D8DFE4B}" presName="parenttext" presStyleLbl="revTx" presStyleIdx="5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7A17A-522C-4B52-B156-060A5A79A205}" type="pres">
      <dgm:prSet presAssocID="{62E18E4B-4028-47F9-B91F-F7B06D8DFE4B}" presName="parallelogramComposite" presStyleCnt="0"/>
      <dgm:spPr/>
      <dgm:t>
        <a:bodyPr/>
        <a:lstStyle/>
        <a:p>
          <a:endParaRPr lang="en-US"/>
        </a:p>
      </dgm:t>
    </dgm:pt>
    <dgm:pt modelId="{A7951DC4-E752-4AFA-8768-CBA9F29CC40B}" type="pres">
      <dgm:prSet presAssocID="{62E18E4B-4028-47F9-B91F-F7B06D8DFE4B}" presName="parallelogram1" presStyleLbl="alignNode1" presStyleIdx="35" presStyleCnt="49"/>
      <dgm:spPr/>
      <dgm:t>
        <a:bodyPr/>
        <a:lstStyle/>
        <a:p>
          <a:endParaRPr lang="en-US"/>
        </a:p>
      </dgm:t>
    </dgm:pt>
    <dgm:pt modelId="{92F0CC9E-6FA3-4340-9116-ECAC98725C5D}" type="pres">
      <dgm:prSet presAssocID="{62E18E4B-4028-47F9-B91F-F7B06D8DFE4B}" presName="parallelogram2" presStyleLbl="alignNode1" presStyleIdx="36" presStyleCnt="49"/>
      <dgm:spPr/>
      <dgm:t>
        <a:bodyPr/>
        <a:lstStyle/>
        <a:p>
          <a:endParaRPr lang="en-US"/>
        </a:p>
      </dgm:t>
    </dgm:pt>
    <dgm:pt modelId="{33056DD1-873D-4FCF-BDE3-CB9F8C9D04A4}" type="pres">
      <dgm:prSet presAssocID="{62E18E4B-4028-47F9-B91F-F7B06D8DFE4B}" presName="parallelogram3" presStyleLbl="alignNode1" presStyleIdx="37" presStyleCnt="49"/>
      <dgm:spPr/>
      <dgm:t>
        <a:bodyPr/>
        <a:lstStyle/>
        <a:p>
          <a:endParaRPr lang="en-US"/>
        </a:p>
      </dgm:t>
    </dgm:pt>
    <dgm:pt modelId="{BF2BB961-BD0C-425E-8A49-65FBC0F7080E}" type="pres">
      <dgm:prSet presAssocID="{62E18E4B-4028-47F9-B91F-F7B06D8DFE4B}" presName="parallelogram4" presStyleLbl="alignNode1" presStyleIdx="38" presStyleCnt="49"/>
      <dgm:spPr/>
      <dgm:t>
        <a:bodyPr/>
        <a:lstStyle/>
        <a:p>
          <a:endParaRPr lang="en-US"/>
        </a:p>
      </dgm:t>
    </dgm:pt>
    <dgm:pt modelId="{3DB56344-3950-4715-AD1C-69D0253B42CD}" type="pres">
      <dgm:prSet presAssocID="{62E18E4B-4028-47F9-B91F-F7B06D8DFE4B}" presName="parallelogram5" presStyleLbl="alignNode1" presStyleIdx="39" presStyleCnt="49"/>
      <dgm:spPr/>
      <dgm:t>
        <a:bodyPr/>
        <a:lstStyle/>
        <a:p>
          <a:endParaRPr lang="en-US"/>
        </a:p>
      </dgm:t>
    </dgm:pt>
    <dgm:pt modelId="{BCA1CE81-B4E9-4F40-A6E7-62F85416EEB0}" type="pres">
      <dgm:prSet presAssocID="{62E18E4B-4028-47F9-B91F-F7B06D8DFE4B}" presName="parallelogram6" presStyleLbl="alignNode1" presStyleIdx="40" presStyleCnt="49"/>
      <dgm:spPr/>
      <dgm:t>
        <a:bodyPr/>
        <a:lstStyle/>
        <a:p>
          <a:endParaRPr lang="en-US"/>
        </a:p>
      </dgm:t>
    </dgm:pt>
    <dgm:pt modelId="{69057BBB-33A5-4BB6-8919-4D795A3DF801}" type="pres">
      <dgm:prSet presAssocID="{62E18E4B-4028-47F9-B91F-F7B06D8DFE4B}" presName="parallelogram7" presStyleLbl="alignNode1" presStyleIdx="41" presStyleCnt="49"/>
      <dgm:spPr/>
      <dgm:t>
        <a:bodyPr/>
        <a:lstStyle/>
        <a:p>
          <a:endParaRPr lang="en-US"/>
        </a:p>
      </dgm:t>
    </dgm:pt>
    <dgm:pt modelId="{0661B18E-E03C-48DE-A521-BB30C43F792E}" type="pres">
      <dgm:prSet presAssocID="{CA13D029-4932-42C4-A76D-B066C206BAA4}" presName="sibTrans" presStyleCnt="0"/>
      <dgm:spPr/>
      <dgm:t>
        <a:bodyPr/>
        <a:lstStyle/>
        <a:p>
          <a:endParaRPr lang="en-US"/>
        </a:p>
      </dgm:t>
    </dgm:pt>
    <dgm:pt modelId="{CFE73917-6CED-4C9C-AE4F-84F7970832B2}" type="pres">
      <dgm:prSet presAssocID="{3EAC73A0-5C64-4646-BE48-41EC372DB358}" presName="parenttextcomposite" presStyleCnt="0"/>
      <dgm:spPr/>
      <dgm:t>
        <a:bodyPr/>
        <a:lstStyle/>
        <a:p>
          <a:endParaRPr lang="en-US"/>
        </a:p>
      </dgm:t>
    </dgm:pt>
    <dgm:pt modelId="{DF3E541E-E448-4584-BC6C-34D25C313190}" type="pres">
      <dgm:prSet presAssocID="{3EAC73A0-5C64-4646-BE48-41EC372DB358}" presName="parenttext" presStyleLbl="revTx" presStyleIdx="6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32048-AEFD-46B9-9A66-CE24DA131980}" type="pres">
      <dgm:prSet presAssocID="{3EAC73A0-5C64-4646-BE48-41EC372DB358}" presName="parallelogramComposite" presStyleCnt="0"/>
      <dgm:spPr/>
      <dgm:t>
        <a:bodyPr/>
        <a:lstStyle/>
        <a:p>
          <a:endParaRPr lang="en-US"/>
        </a:p>
      </dgm:t>
    </dgm:pt>
    <dgm:pt modelId="{1BF7ACB8-23B6-4D27-93B3-E0EAAB8D817B}" type="pres">
      <dgm:prSet presAssocID="{3EAC73A0-5C64-4646-BE48-41EC372DB358}" presName="parallelogram1" presStyleLbl="alignNode1" presStyleIdx="42" presStyleCnt="49"/>
      <dgm:spPr/>
      <dgm:t>
        <a:bodyPr/>
        <a:lstStyle/>
        <a:p>
          <a:endParaRPr lang="en-US"/>
        </a:p>
      </dgm:t>
    </dgm:pt>
    <dgm:pt modelId="{6E169BD1-0E14-48EE-881E-E0A6E5BE4C86}" type="pres">
      <dgm:prSet presAssocID="{3EAC73A0-5C64-4646-BE48-41EC372DB358}" presName="parallelogram2" presStyleLbl="alignNode1" presStyleIdx="43" presStyleCnt="49"/>
      <dgm:spPr/>
      <dgm:t>
        <a:bodyPr/>
        <a:lstStyle/>
        <a:p>
          <a:endParaRPr lang="en-US"/>
        </a:p>
      </dgm:t>
    </dgm:pt>
    <dgm:pt modelId="{32126E7E-2E99-4D1E-B87E-94134A4E2877}" type="pres">
      <dgm:prSet presAssocID="{3EAC73A0-5C64-4646-BE48-41EC372DB358}" presName="parallelogram3" presStyleLbl="alignNode1" presStyleIdx="44" presStyleCnt="49"/>
      <dgm:spPr/>
      <dgm:t>
        <a:bodyPr/>
        <a:lstStyle/>
        <a:p>
          <a:endParaRPr lang="en-US"/>
        </a:p>
      </dgm:t>
    </dgm:pt>
    <dgm:pt modelId="{08FDF150-9E83-4DD2-8898-27A26A3A5158}" type="pres">
      <dgm:prSet presAssocID="{3EAC73A0-5C64-4646-BE48-41EC372DB358}" presName="parallelogram4" presStyleLbl="alignNode1" presStyleIdx="45" presStyleCnt="49"/>
      <dgm:spPr/>
      <dgm:t>
        <a:bodyPr/>
        <a:lstStyle/>
        <a:p>
          <a:endParaRPr lang="en-US"/>
        </a:p>
      </dgm:t>
    </dgm:pt>
    <dgm:pt modelId="{77F8C459-6641-4125-8023-4820B90F607D}" type="pres">
      <dgm:prSet presAssocID="{3EAC73A0-5C64-4646-BE48-41EC372DB358}" presName="parallelogram5" presStyleLbl="alignNode1" presStyleIdx="46" presStyleCnt="49"/>
      <dgm:spPr/>
      <dgm:t>
        <a:bodyPr/>
        <a:lstStyle/>
        <a:p>
          <a:endParaRPr lang="en-US"/>
        </a:p>
      </dgm:t>
    </dgm:pt>
    <dgm:pt modelId="{49ED1DFA-C231-443D-AF89-C1480BD79216}" type="pres">
      <dgm:prSet presAssocID="{3EAC73A0-5C64-4646-BE48-41EC372DB358}" presName="parallelogram6" presStyleLbl="alignNode1" presStyleIdx="47" presStyleCnt="49"/>
      <dgm:spPr/>
      <dgm:t>
        <a:bodyPr/>
        <a:lstStyle/>
        <a:p>
          <a:endParaRPr lang="en-US"/>
        </a:p>
      </dgm:t>
    </dgm:pt>
    <dgm:pt modelId="{C861723E-C01D-4A74-88F6-F37E5908ABD0}" type="pres">
      <dgm:prSet presAssocID="{3EAC73A0-5C64-4646-BE48-41EC372DB358}" presName="parallelogram7" presStyleLbl="alignNode1" presStyleIdx="48" presStyleCnt="49"/>
      <dgm:spPr/>
      <dgm:t>
        <a:bodyPr/>
        <a:lstStyle/>
        <a:p>
          <a:endParaRPr lang="en-US"/>
        </a:p>
      </dgm:t>
    </dgm:pt>
  </dgm:ptLst>
  <dgm:cxnLst>
    <dgm:cxn modelId="{49CC9DFD-C71D-4DC8-874E-F740E1E2BD67}" type="presOf" srcId="{3EAC73A0-5C64-4646-BE48-41EC372DB358}" destId="{DF3E541E-E448-4584-BC6C-34D25C313190}" srcOrd="0" destOrd="0" presId="urn:microsoft.com/office/officeart/2008/layout/VerticalAccentList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9EC13F23-112E-45EE-8B68-553B74408613}" type="presOf" srcId="{C0FD1653-F812-4568-A932-237B607CBACD}" destId="{1733D452-DC0B-4D95-A3CA-B1A8DBEC3079}" srcOrd="0" destOrd="0" presId="urn:microsoft.com/office/officeart/2008/layout/VerticalAccentList"/>
    <dgm:cxn modelId="{AD62DFA7-15B0-481A-8D25-2B3CB2D239A1}" type="presOf" srcId="{62E18E4B-4028-47F9-B91F-F7B06D8DFE4B}" destId="{D5A72DB1-C833-42D7-88EF-1D5D2360EEAD}" srcOrd="0" destOrd="0" presId="urn:microsoft.com/office/officeart/2008/layout/VerticalAccentList"/>
    <dgm:cxn modelId="{FD9664E5-1BEB-4A62-93E0-277736A8EEAD}" type="presOf" srcId="{0E126377-C8F3-493F-8B78-F682696D26D5}" destId="{A2E6D5C3-1644-41AD-A2D4-1FAD6BE88398}" srcOrd="0" destOrd="0" presId="urn:microsoft.com/office/officeart/2008/layout/VerticalAccentList"/>
    <dgm:cxn modelId="{C0CF1917-E21B-4193-8D9D-550E09945D6B}" type="presOf" srcId="{FC396770-AA99-4F2F-9BF0-C86441BA84CD}" destId="{68D8EF59-BA0B-495F-B397-6439D90A0AE5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2ED261FF-59C1-428F-98B3-2CE4207E1BE5}" type="presOf" srcId="{E9D3E571-1BE7-4A2F-AE08-6CCCEBDECD37}" destId="{F6029C64-4A6F-4ECE-AE5A-F6629677615C}" srcOrd="0" destOrd="0" presId="urn:microsoft.com/office/officeart/2008/layout/VerticalAccentList"/>
    <dgm:cxn modelId="{10E5BF82-EAF3-4462-9ADF-3B67BB8C84A1}" type="presOf" srcId="{6AE20940-4FEC-4C8D-A82B-594BEF8E7A34}" destId="{63DD269B-2846-4202-BA41-BAC563668642}" srcOrd="0" destOrd="0" presId="urn:microsoft.com/office/officeart/2008/layout/VerticalAccentList"/>
    <dgm:cxn modelId="{B03B6B29-3726-4D00-9338-FAD989D01D68}" type="presOf" srcId="{875B33A0-A1F0-4021-B902-B1151324D764}" destId="{3466ECA7-40D0-4EA5-92E9-6435BB1392D4}" srcOrd="0" destOrd="0" presId="urn:microsoft.com/office/officeart/2008/layout/VerticalAccentList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681B450D-DA43-4261-96D9-B9893B13A201}" type="presParOf" srcId="{3466ECA7-40D0-4EA5-92E9-6435BB1392D4}" destId="{B4AB20D8-4607-4761-953F-17459694BEDD}" srcOrd="0" destOrd="0" presId="urn:microsoft.com/office/officeart/2008/layout/VerticalAccentList"/>
    <dgm:cxn modelId="{01F00F58-022A-4A53-A344-FBD6FBBEC147}" type="presParOf" srcId="{B4AB20D8-4607-4761-953F-17459694BEDD}" destId="{A2E6D5C3-1644-41AD-A2D4-1FAD6BE88398}" srcOrd="0" destOrd="0" presId="urn:microsoft.com/office/officeart/2008/layout/VerticalAccentList"/>
    <dgm:cxn modelId="{CEBC8D34-C880-4ABB-9CE4-BCA9DC900BBE}" type="presParOf" srcId="{3466ECA7-40D0-4EA5-92E9-6435BB1392D4}" destId="{FDAF1DFD-C406-4E80-B56A-9B6C0B1BD69D}" srcOrd="1" destOrd="0" presId="urn:microsoft.com/office/officeart/2008/layout/VerticalAccentList"/>
    <dgm:cxn modelId="{A9EAFBFD-6E4E-4D3D-8087-D6AFB4BDB913}" type="presParOf" srcId="{FDAF1DFD-C406-4E80-B56A-9B6C0B1BD69D}" destId="{2168243E-2D13-4871-95D4-8E4335E29920}" srcOrd="0" destOrd="0" presId="urn:microsoft.com/office/officeart/2008/layout/VerticalAccentList"/>
    <dgm:cxn modelId="{0FAC117C-F401-418E-9778-D53A4DDAAD4B}" type="presParOf" srcId="{FDAF1DFD-C406-4E80-B56A-9B6C0B1BD69D}" destId="{4C5D49AB-713C-4DDB-B0CD-0C7B71BA711D}" srcOrd="1" destOrd="0" presId="urn:microsoft.com/office/officeart/2008/layout/VerticalAccentList"/>
    <dgm:cxn modelId="{474EA51D-D869-4338-90D2-A4457CC922F7}" type="presParOf" srcId="{FDAF1DFD-C406-4E80-B56A-9B6C0B1BD69D}" destId="{0BE9026A-9815-42F0-8DF2-ADE7B8B8BE1F}" srcOrd="2" destOrd="0" presId="urn:microsoft.com/office/officeart/2008/layout/VerticalAccentList"/>
    <dgm:cxn modelId="{B08CCA97-34A0-4D09-95EC-42C7611C393E}" type="presParOf" srcId="{FDAF1DFD-C406-4E80-B56A-9B6C0B1BD69D}" destId="{E252BE41-9787-4984-BEAA-DC03A9DEFF2B}" srcOrd="3" destOrd="0" presId="urn:microsoft.com/office/officeart/2008/layout/VerticalAccentList"/>
    <dgm:cxn modelId="{8140953F-0021-44CB-A493-C9D9C4C095AB}" type="presParOf" srcId="{FDAF1DFD-C406-4E80-B56A-9B6C0B1BD69D}" destId="{9B603425-83CC-44E7-AC78-098F84FFA823}" srcOrd="4" destOrd="0" presId="urn:microsoft.com/office/officeart/2008/layout/VerticalAccentList"/>
    <dgm:cxn modelId="{6BE1CD62-97B6-430D-9B27-847CCE289789}" type="presParOf" srcId="{FDAF1DFD-C406-4E80-B56A-9B6C0B1BD69D}" destId="{674D7452-1253-430C-B35C-29D3548E4D2B}" srcOrd="5" destOrd="0" presId="urn:microsoft.com/office/officeart/2008/layout/VerticalAccentList"/>
    <dgm:cxn modelId="{76B107CB-0BA2-48ED-8C4E-5DCE9E349B70}" type="presParOf" srcId="{FDAF1DFD-C406-4E80-B56A-9B6C0B1BD69D}" destId="{A93523F0-07E1-43B8-8A9C-55DF98A259E5}" srcOrd="6" destOrd="0" presId="urn:microsoft.com/office/officeart/2008/layout/VerticalAccentList"/>
    <dgm:cxn modelId="{5883A39B-69BF-40F1-953C-AE21025EB1A8}" type="presParOf" srcId="{3466ECA7-40D0-4EA5-92E9-6435BB1392D4}" destId="{96E8B5A0-C6C6-4145-B4C8-C1243BD816D6}" srcOrd="2" destOrd="0" presId="urn:microsoft.com/office/officeart/2008/layout/VerticalAccentList"/>
    <dgm:cxn modelId="{0E52AB69-F01F-4C12-A2FB-BA84F0AC53E8}" type="presParOf" srcId="{3466ECA7-40D0-4EA5-92E9-6435BB1392D4}" destId="{8166478D-E0EE-43AA-8C09-949C3DCFB14C}" srcOrd="3" destOrd="0" presId="urn:microsoft.com/office/officeart/2008/layout/VerticalAccentList"/>
    <dgm:cxn modelId="{DE493C4A-EE4B-40DC-9F32-D6593C52CF0E}" type="presParOf" srcId="{8166478D-E0EE-43AA-8C09-949C3DCFB14C}" destId="{63DD269B-2846-4202-BA41-BAC563668642}" srcOrd="0" destOrd="0" presId="urn:microsoft.com/office/officeart/2008/layout/VerticalAccentList"/>
    <dgm:cxn modelId="{55833E90-EED1-4DAD-9CB6-D90BC17A645D}" type="presParOf" srcId="{3466ECA7-40D0-4EA5-92E9-6435BB1392D4}" destId="{CBE0F271-8DF2-4909-948D-B5128F9622E0}" srcOrd="4" destOrd="0" presId="urn:microsoft.com/office/officeart/2008/layout/VerticalAccentList"/>
    <dgm:cxn modelId="{3CDF3589-2263-46D9-80A3-502C8404A2D3}" type="presParOf" srcId="{CBE0F271-8DF2-4909-948D-B5128F9622E0}" destId="{CDC09312-7FA4-485B-B379-B41F4A81D1A4}" srcOrd="0" destOrd="0" presId="urn:microsoft.com/office/officeart/2008/layout/VerticalAccentList"/>
    <dgm:cxn modelId="{9730EC23-9C73-4DAD-84A3-8F59F9E4900B}" type="presParOf" srcId="{CBE0F271-8DF2-4909-948D-B5128F9622E0}" destId="{B5D12219-69C7-4AD1-8714-4E7563FFB425}" srcOrd="1" destOrd="0" presId="urn:microsoft.com/office/officeart/2008/layout/VerticalAccentList"/>
    <dgm:cxn modelId="{EDD2F6F3-F151-4120-A11D-EF251B1CD67A}" type="presParOf" srcId="{CBE0F271-8DF2-4909-948D-B5128F9622E0}" destId="{AF7E7FB6-A86C-4D4E-AA2B-5B90E0173A6D}" srcOrd="2" destOrd="0" presId="urn:microsoft.com/office/officeart/2008/layout/VerticalAccentList"/>
    <dgm:cxn modelId="{033C25D4-E3D8-49C1-9EAB-C4202AD71904}" type="presParOf" srcId="{CBE0F271-8DF2-4909-948D-B5128F9622E0}" destId="{F5DDBE1A-4B7C-4307-B5FC-94F2A83F0AEC}" srcOrd="3" destOrd="0" presId="urn:microsoft.com/office/officeart/2008/layout/VerticalAccentList"/>
    <dgm:cxn modelId="{BC84509F-8EAF-45AE-8405-A063252B1A91}" type="presParOf" srcId="{CBE0F271-8DF2-4909-948D-B5128F9622E0}" destId="{EEF9E2C1-54A4-4CFA-9422-31BF1E920FCA}" srcOrd="4" destOrd="0" presId="urn:microsoft.com/office/officeart/2008/layout/VerticalAccentList"/>
    <dgm:cxn modelId="{98008FCF-489C-466C-978F-B87BB44C0345}" type="presParOf" srcId="{CBE0F271-8DF2-4909-948D-B5128F9622E0}" destId="{2B99BABB-5EE7-4A13-8689-2A403F8171F3}" srcOrd="5" destOrd="0" presId="urn:microsoft.com/office/officeart/2008/layout/VerticalAccentList"/>
    <dgm:cxn modelId="{46FE014D-99D8-4A04-9A0F-30F4E5DAA551}" type="presParOf" srcId="{CBE0F271-8DF2-4909-948D-B5128F9622E0}" destId="{FE86C8B9-2F57-46C2-8613-2E69839EAB16}" srcOrd="6" destOrd="0" presId="urn:microsoft.com/office/officeart/2008/layout/VerticalAccentList"/>
    <dgm:cxn modelId="{519D11C0-EAF6-4370-8683-27B6D4879647}" type="presParOf" srcId="{3466ECA7-40D0-4EA5-92E9-6435BB1392D4}" destId="{3A3B94F9-326A-46D6-A6C3-352E7D5E69D1}" srcOrd="5" destOrd="0" presId="urn:microsoft.com/office/officeart/2008/layout/VerticalAccentList"/>
    <dgm:cxn modelId="{099D0593-1287-4CB1-9525-45B297490AB4}" type="presParOf" srcId="{3466ECA7-40D0-4EA5-92E9-6435BB1392D4}" destId="{3FF33F91-A189-4A2C-92CE-E9C8CFB8040C}" srcOrd="6" destOrd="0" presId="urn:microsoft.com/office/officeart/2008/layout/VerticalAccentList"/>
    <dgm:cxn modelId="{15DC57CA-E7DD-4FDE-818F-FA74BEB22C4C}" type="presParOf" srcId="{3FF33F91-A189-4A2C-92CE-E9C8CFB8040C}" destId="{F6029C64-4A6F-4ECE-AE5A-F6629677615C}" srcOrd="0" destOrd="0" presId="urn:microsoft.com/office/officeart/2008/layout/VerticalAccentList"/>
    <dgm:cxn modelId="{0E3EC9DF-DDC2-4C8A-9E0A-3F4AF4876F58}" type="presParOf" srcId="{3466ECA7-40D0-4EA5-92E9-6435BB1392D4}" destId="{205D33F9-A75A-447B-84CA-3B93BBC1A6F9}" srcOrd="7" destOrd="0" presId="urn:microsoft.com/office/officeart/2008/layout/VerticalAccentList"/>
    <dgm:cxn modelId="{B4C0EAD1-EAFB-469A-A9F2-B5F10F357617}" type="presParOf" srcId="{205D33F9-A75A-447B-84CA-3B93BBC1A6F9}" destId="{4B1BF89F-9CBE-4601-9A1F-65B074CA0E10}" srcOrd="0" destOrd="0" presId="urn:microsoft.com/office/officeart/2008/layout/VerticalAccentList"/>
    <dgm:cxn modelId="{061FB95D-DDD5-4182-BBB6-E64C8DC6C199}" type="presParOf" srcId="{205D33F9-A75A-447B-84CA-3B93BBC1A6F9}" destId="{8FCD24D4-85B5-4C58-9AE1-95D5C63DF761}" srcOrd="1" destOrd="0" presId="urn:microsoft.com/office/officeart/2008/layout/VerticalAccentList"/>
    <dgm:cxn modelId="{CE122103-D915-4A98-BE3E-2C1A39384B44}" type="presParOf" srcId="{205D33F9-A75A-447B-84CA-3B93BBC1A6F9}" destId="{E01BEFE6-F811-459D-A22F-81092B88F543}" srcOrd="2" destOrd="0" presId="urn:microsoft.com/office/officeart/2008/layout/VerticalAccentList"/>
    <dgm:cxn modelId="{3A9F951E-1C5C-4E21-B53D-F988035CD8AE}" type="presParOf" srcId="{205D33F9-A75A-447B-84CA-3B93BBC1A6F9}" destId="{17F9A68F-7A17-404E-8812-E6C35FC40E40}" srcOrd="3" destOrd="0" presId="urn:microsoft.com/office/officeart/2008/layout/VerticalAccentList"/>
    <dgm:cxn modelId="{121122E5-EEE4-4014-9981-931A37F167F8}" type="presParOf" srcId="{205D33F9-A75A-447B-84CA-3B93BBC1A6F9}" destId="{212AA4FF-BBA2-4756-9E6C-DD3C4492E542}" srcOrd="4" destOrd="0" presId="urn:microsoft.com/office/officeart/2008/layout/VerticalAccentList"/>
    <dgm:cxn modelId="{778DDCCA-33DF-4371-A1C3-9795DEB51550}" type="presParOf" srcId="{205D33F9-A75A-447B-84CA-3B93BBC1A6F9}" destId="{81709E91-8565-4C2A-BDC3-2B9C0424B8C7}" srcOrd="5" destOrd="0" presId="urn:microsoft.com/office/officeart/2008/layout/VerticalAccentList"/>
    <dgm:cxn modelId="{92E95437-9453-47FA-9118-3D9DA34FF24A}" type="presParOf" srcId="{205D33F9-A75A-447B-84CA-3B93BBC1A6F9}" destId="{C4560850-4183-49FB-AF6F-EB96BE063209}" srcOrd="6" destOrd="0" presId="urn:microsoft.com/office/officeart/2008/layout/VerticalAccentList"/>
    <dgm:cxn modelId="{57F500CF-85B2-44E9-9EDC-641407981754}" type="presParOf" srcId="{3466ECA7-40D0-4EA5-92E9-6435BB1392D4}" destId="{FB70F895-8268-4939-8B03-290EC8615742}" srcOrd="8" destOrd="0" presId="urn:microsoft.com/office/officeart/2008/layout/VerticalAccentList"/>
    <dgm:cxn modelId="{3F8FF996-8F88-4FAF-AEEA-3295C3581970}" type="presParOf" srcId="{3466ECA7-40D0-4EA5-92E9-6435BB1392D4}" destId="{07E16AC3-321F-4000-AE82-3C92DCFA7882}" srcOrd="9" destOrd="0" presId="urn:microsoft.com/office/officeart/2008/layout/VerticalAccentList"/>
    <dgm:cxn modelId="{5433CD5D-9410-4B6D-8791-AEF7BC7A2201}" type="presParOf" srcId="{07E16AC3-321F-4000-AE82-3C92DCFA7882}" destId="{1733D452-DC0B-4D95-A3CA-B1A8DBEC3079}" srcOrd="0" destOrd="0" presId="urn:microsoft.com/office/officeart/2008/layout/VerticalAccentList"/>
    <dgm:cxn modelId="{A9B8D8CB-0A84-4EE4-828E-53B11E9A1BF6}" type="presParOf" srcId="{3466ECA7-40D0-4EA5-92E9-6435BB1392D4}" destId="{5F6B51E7-A296-46CC-8B1B-6AD4B8FA97E6}" srcOrd="10" destOrd="0" presId="urn:microsoft.com/office/officeart/2008/layout/VerticalAccentList"/>
    <dgm:cxn modelId="{BC8FB5B6-6F72-4F13-B58E-DD0570E1758D}" type="presParOf" srcId="{5F6B51E7-A296-46CC-8B1B-6AD4B8FA97E6}" destId="{0F3C5198-F062-4C05-9E5E-37AD8CF619E3}" srcOrd="0" destOrd="0" presId="urn:microsoft.com/office/officeart/2008/layout/VerticalAccentList"/>
    <dgm:cxn modelId="{718D772E-6F1E-4584-8416-D2DEA3E2BF1A}" type="presParOf" srcId="{5F6B51E7-A296-46CC-8B1B-6AD4B8FA97E6}" destId="{BB0D751B-44A9-404C-86C8-F21FAB7E1B86}" srcOrd="1" destOrd="0" presId="urn:microsoft.com/office/officeart/2008/layout/VerticalAccentList"/>
    <dgm:cxn modelId="{BD9CB274-8E41-4E3C-89D8-4FAE8C0F4AF2}" type="presParOf" srcId="{5F6B51E7-A296-46CC-8B1B-6AD4B8FA97E6}" destId="{3E83C7EC-DB4D-4C61-9D96-4F85B58BE2F5}" srcOrd="2" destOrd="0" presId="urn:microsoft.com/office/officeart/2008/layout/VerticalAccentList"/>
    <dgm:cxn modelId="{677B543F-5045-4257-8F19-5C09627F877C}" type="presParOf" srcId="{5F6B51E7-A296-46CC-8B1B-6AD4B8FA97E6}" destId="{AC6D723F-4A31-47B3-9EEC-DFCD6D00CBED}" srcOrd="3" destOrd="0" presId="urn:microsoft.com/office/officeart/2008/layout/VerticalAccentList"/>
    <dgm:cxn modelId="{76B96E4A-9966-44B5-87E5-6A95C26E5720}" type="presParOf" srcId="{5F6B51E7-A296-46CC-8B1B-6AD4B8FA97E6}" destId="{D7D084E8-9173-4D89-B275-A2400F3C1D78}" srcOrd="4" destOrd="0" presId="urn:microsoft.com/office/officeart/2008/layout/VerticalAccentList"/>
    <dgm:cxn modelId="{1AD2A8EA-6D23-4C4B-A80D-CFB1B29CFCC1}" type="presParOf" srcId="{5F6B51E7-A296-46CC-8B1B-6AD4B8FA97E6}" destId="{75DA2A61-510D-4CB6-A023-03E9E64A4758}" srcOrd="5" destOrd="0" presId="urn:microsoft.com/office/officeart/2008/layout/VerticalAccentList"/>
    <dgm:cxn modelId="{2064D6E3-6085-4B6D-95AE-D90A8114C265}" type="presParOf" srcId="{5F6B51E7-A296-46CC-8B1B-6AD4B8FA97E6}" destId="{D7864921-1EC3-4FA4-8DCF-BAD6DED66458}" srcOrd="6" destOrd="0" presId="urn:microsoft.com/office/officeart/2008/layout/VerticalAccentList"/>
    <dgm:cxn modelId="{D3771F09-EADA-4854-988A-3B433D2DC85A}" type="presParOf" srcId="{3466ECA7-40D0-4EA5-92E9-6435BB1392D4}" destId="{4249951D-E8FB-48B5-B8E6-91420EF37031}" srcOrd="11" destOrd="0" presId="urn:microsoft.com/office/officeart/2008/layout/VerticalAccentList"/>
    <dgm:cxn modelId="{83BB7DF2-56B1-48BD-A25D-75993EAC1122}" type="presParOf" srcId="{3466ECA7-40D0-4EA5-92E9-6435BB1392D4}" destId="{52070D7B-3413-4049-82EE-D3BBDC92D747}" srcOrd="12" destOrd="0" presId="urn:microsoft.com/office/officeart/2008/layout/VerticalAccentList"/>
    <dgm:cxn modelId="{845F5F08-B284-4F8E-8903-831E8D637559}" type="presParOf" srcId="{52070D7B-3413-4049-82EE-D3BBDC92D747}" destId="{68D8EF59-BA0B-495F-B397-6439D90A0AE5}" srcOrd="0" destOrd="0" presId="urn:microsoft.com/office/officeart/2008/layout/VerticalAccentList"/>
    <dgm:cxn modelId="{FD1D317F-5369-495C-8BC2-6E1CC835E0FD}" type="presParOf" srcId="{3466ECA7-40D0-4EA5-92E9-6435BB1392D4}" destId="{093EED23-575A-44AC-A45E-458BCBCFB56A}" srcOrd="13" destOrd="0" presId="urn:microsoft.com/office/officeart/2008/layout/VerticalAccentList"/>
    <dgm:cxn modelId="{CA658EAE-3056-4029-BF5E-E6C3C4EAFAC1}" type="presParOf" srcId="{093EED23-575A-44AC-A45E-458BCBCFB56A}" destId="{128D02C6-58BA-4A47-A6AA-002B9150A6CA}" srcOrd="0" destOrd="0" presId="urn:microsoft.com/office/officeart/2008/layout/VerticalAccentList"/>
    <dgm:cxn modelId="{79418815-BD3E-4FF4-9141-BA17EF8308FB}" type="presParOf" srcId="{093EED23-575A-44AC-A45E-458BCBCFB56A}" destId="{FAE04FCC-6302-428D-8D91-F517181841CB}" srcOrd="1" destOrd="0" presId="urn:microsoft.com/office/officeart/2008/layout/VerticalAccentList"/>
    <dgm:cxn modelId="{63B47AA2-7B0B-4204-B0BC-D2FD35F87C35}" type="presParOf" srcId="{093EED23-575A-44AC-A45E-458BCBCFB56A}" destId="{F48D65E0-BDC1-4624-90AB-59921E7DD495}" srcOrd="2" destOrd="0" presId="urn:microsoft.com/office/officeart/2008/layout/VerticalAccentList"/>
    <dgm:cxn modelId="{DB8A1855-E8C8-42D2-BA78-02448A0E9227}" type="presParOf" srcId="{093EED23-575A-44AC-A45E-458BCBCFB56A}" destId="{F9EE4FAF-454D-4341-92BF-3A74D03526BC}" srcOrd="3" destOrd="0" presId="urn:microsoft.com/office/officeart/2008/layout/VerticalAccentList"/>
    <dgm:cxn modelId="{F880E3E9-99B4-4E7E-8064-917F72ACED76}" type="presParOf" srcId="{093EED23-575A-44AC-A45E-458BCBCFB56A}" destId="{8C58BCB3-AB14-4300-93A0-3590B0D06C75}" srcOrd="4" destOrd="0" presId="urn:microsoft.com/office/officeart/2008/layout/VerticalAccentList"/>
    <dgm:cxn modelId="{8E7FB0F1-5376-4EF4-A24F-FF81E500DB8B}" type="presParOf" srcId="{093EED23-575A-44AC-A45E-458BCBCFB56A}" destId="{57A33DA6-9AA7-47F8-9A5B-B65E5D43E987}" srcOrd="5" destOrd="0" presId="urn:microsoft.com/office/officeart/2008/layout/VerticalAccentList"/>
    <dgm:cxn modelId="{12E2668D-1333-4670-B765-B395C98692D8}" type="presParOf" srcId="{093EED23-575A-44AC-A45E-458BCBCFB56A}" destId="{CC01B465-31C2-4F83-A80C-88A6A2D0D72E}" srcOrd="6" destOrd="0" presId="urn:microsoft.com/office/officeart/2008/layout/VerticalAccentList"/>
    <dgm:cxn modelId="{58ED8C10-84BE-4688-A02C-33234C931785}" type="presParOf" srcId="{3466ECA7-40D0-4EA5-92E9-6435BB1392D4}" destId="{D6F61F38-359C-4BB9-97C4-B9F138B78404}" srcOrd="14" destOrd="0" presId="urn:microsoft.com/office/officeart/2008/layout/VerticalAccentList"/>
    <dgm:cxn modelId="{E1CB0FEC-8466-41B7-8559-5F8966E7673F}" type="presParOf" srcId="{3466ECA7-40D0-4EA5-92E9-6435BB1392D4}" destId="{1E2BF194-8D1B-4C92-8713-E5B1DEBCA63B}" srcOrd="15" destOrd="0" presId="urn:microsoft.com/office/officeart/2008/layout/VerticalAccentList"/>
    <dgm:cxn modelId="{DFFCBFC8-F1FC-4C73-BC22-E9F336C6C8C6}" type="presParOf" srcId="{1E2BF194-8D1B-4C92-8713-E5B1DEBCA63B}" destId="{D5A72DB1-C833-42D7-88EF-1D5D2360EEAD}" srcOrd="0" destOrd="0" presId="urn:microsoft.com/office/officeart/2008/layout/VerticalAccentList"/>
    <dgm:cxn modelId="{0FE12B9E-505E-48A1-B9C7-EA5AF786E347}" type="presParOf" srcId="{3466ECA7-40D0-4EA5-92E9-6435BB1392D4}" destId="{7537A17A-522C-4B52-B156-060A5A79A205}" srcOrd="16" destOrd="0" presId="urn:microsoft.com/office/officeart/2008/layout/VerticalAccentList"/>
    <dgm:cxn modelId="{C4C507BE-D5A1-42AB-85AA-8EA831B199D5}" type="presParOf" srcId="{7537A17A-522C-4B52-B156-060A5A79A205}" destId="{A7951DC4-E752-4AFA-8768-CBA9F29CC40B}" srcOrd="0" destOrd="0" presId="urn:microsoft.com/office/officeart/2008/layout/VerticalAccentList"/>
    <dgm:cxn modelId="{42F41864-E533-4661-81B9-3ECB0B1EA77D}" type="presParOf" srcId="{7537A17A-522C-4B52-B156-060A5A79A205}" destId="{92F0CC9E-6FA3-4340-9116-ECAC98725C5D}" srcOrd="1" destOrd="0" presId="urn:microsoft.com/office/officeart/2008/layout/VerticalAccentList"/>
    <dgm:cxn modelId="{8B32C8C1-E7D2-4653-8DF2-56A702CAD020}" type="presParOf" srcId="{7537A17A-522C-4B52-B156-060A5A79A205}" destId="{33056DD1-873D-4FCF-BDE3-CB9F8C9D04A4}" srcOrd="2" destOrd="0" presId="urn:microsoft.com/office/officeart/2008/layout/VerticalAccentList"/>
    <dgm:cxn modelId="{5FC33244-9A5C-4159-B159-6BB19E9217DC}" type="presParOf" srcId="{7537A17A-522C-4B52-B156-060A5A79A205}" destId="{BF2BB961-BD0C-425E-8A49-65FBC0F7080E}" srcOrd="3" destOrd="0" presId="urn:microsoft.com/office/officeart/2008/layout/VerticalAccentList"/>
    <dgm:cxn modelId="{21E72A92-B714-4A49-9C43-22619CC8DDF0}" type="presParOf" srcId="{7537A17A-522C-4B52-B156-060A5A79A205}" destId="{3DB56344-3950-4715-AD1C-69D0253B42CD}" srcOrd="4" destOrd="0" presId="urn:microsoft.com/office/officeart/2008/layout/VerticalAccentList"/>
    <dgm:cxn modelId="{81C21F82-5518-47ED-85B7-77A0B9E0371E}" type="presParOf" srcId="{7537A17A-522C-4B52-B156-060A5A79A205}" destId="{BCA1CE81-B4E9-4F40-A6E7-62F85416EEB0}" srcOrd="5" destOrd="0" presId="urn:microsoft.com/office/officeart/2008/layout/VerticalAccentList"/>
    <dgm:cxn modelId="{1FE34344-A6A0-4154-BAEC-F6958008E510}" type="presParOf" srcId="{7537A17A-522C-4B52-B156-060A5A79A205}" destId="{69057BBB-33A5-4BB6-8919-4D795A3DF801}" srcOrd="6" destOrd="0" presId="urn:microsoft.com/office/officeart/2008/layout/VerticalAccentList"/>
    <dgm:cxn modelId="{E027CDFE-5CDE-41B7-9F3B-25284A7D08B4}" type="presParOf" srcId="{3466ECA7-40D0-4EA5-92E9-6435BB1392D4}" destId="{0661B18E-E03C-48DE-A521-BB30C43F792E}" srcOrd="17" destOrd="0" presId="urn:microsoft.com/office/officeart/2008/layout/VerticalAccentList"/>
    <dgm:cxn modelId="{38902D41-0735-4770-8697-C72372263FA2}" type="presParOf" srcId="{3466ECA7-40D0-4EA5-92E9-6435BB1392D4}" destId="{CFE73917-6CED-4C9C-AE4F-84F7970832B2}" srcOrd="18" destOrd="0" presId="urn:microsoft.com/office/officeart/2008/layout/VerticalAccentList"/>
    <dgm:cxn modelId="{7A67A383-3D6C-462A-99C8-5E710EB15F66}" type="presParOf" srcId="{CFE73917-6CED-4C9C-AE4F-84F7970832B2}" destId="{DF3E541E-E448-4584-BC6C-34D25C313190}" srcOrd="0" destOrd="0" presId="urn:microsoft.com/office/officeart/2008/layout/VerticalAccentList"/>
    <dgm:cxn modelId="{7490DA4E-6076-43DE-A2BD-220EC9BDD04B}" type="presParOf" srcId="{3466ECA7-40D0-4EA5-92E9-6435BB1392D4}" destId="{E7032048-AEFD-46B9-9A66-CE24DA131980}" srcOrd="19" destOrd="0" presId="urn:microsoft.com/office/officeart/2008/layout/VerticalAccentList"/>
    <dgm:cxn modelId="{61F7B8A5-9175-4102-B57C-C721CFFD520D}" type="presParOf" srcId="{E7032048-AEFD-46B9-9A66-CE24DA131980}" destId="{1BF7ACB8-23B6-4D27-93B3-E0EAAB8D817B}" srcOrd="0" destOrd="0" presId="urn:microsoft.com/office/officeart/2008/layout/VerticalAccentList"/>
    <dgm:cxn modelId="{CBDA8FEB-557C-4CDC-BF80-DC8EF3A15A6B}" type="presParOf" srcId="{E7032048-AEFD-46B9-9A66-CE24DA131980}" destId="{6E169BD1-0E14-48EE-881E-E0A6E5BE4C86}" srcOrd="1" destOrd="0" presId="urn:microsoft.com/office/officeart/2008/layout/VerticalAccentList"/>
    <dgm:cxn modelId="{7F9D7862-138A-45B8-A292-9CE08DB1E27E}" type="presParOf" srcId="{E7032048-AEFD-46B9-9A66-CE24DA131980}" destId="{32126E7E-2E99-4D1E-B87E-94134A4E2877}" srcOrd="2" destOrd="0" presId="urn:microsoft.com/office/officeart/2008/layout/VerticalAccentList"/>
    <dgm:cxn modelId="{437BC617-1656-44FD-BA53-CD04AD68D683}" type="presParOf" srcId="{E7032048-AEFD-46B9-9A66-CE24DA131980}" destId="{08FDF150-9E83-4DD2-8898-27A26A3A5158}" srcOrd="3" destOrd="0" presId="urn:microsoft.com/office/officeart/2008/layout/VerticalAccentList"/>
    <dgm:cxn modelId="{8467942F-12E5-4FC1-BBE2-5BC131DBBB95}" type="presParOf" srcId="{E7032048-AEFD-46B9-9A66-CE24DA131980}" destId="{77F8C459-6641-4125-8023-4820B90F607D}" srcOrd="4" destOrd="0" presId="urn:microsoft.com/office/officeart/2008/layout/VerticalAccentList"/>
    <dgm:cxn modelId="{45329440-4CA9-4C13-B667-95CA3F3FA7C6}" type="presParOf" srcId="{E7032048-AEFD-46B9-9A66-CE24DA131980}" destId="{49ED1DFA-C231-443D-AF89-C1480BD79216}" srcOrd="5" destOrd="0" presId="urn:microsoft.com/office/officeart/2008/layout/VerticalAccentList"/>
    <dgm:cxn modelId="{F983A96B-FA50-4507-A3EE-027C68C2035F}" type="presParOf" srcId="{E7032048-AEFD-46B9-9A66-CE24DA131980}" destId="{C861723E-C01D-4A74-88F6-F37E5908ABD0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Problem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Solution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Idea</a:t>
          </a:r>
          <a:endParaRPr lang="en-US" sz="180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1800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1800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21"/>
      <dgm:spPr/>
    </dgm:pt>
    <dgm:pt modelId="{118E412B-17D4-471E-B2E7-F8DEC297D52B}" type="pres">
      <dgm:prSet presAssocID="{0E126377-C8F3-493F-8B78-F682696D26D5}" presName="parallelogram2" presStyleLbl="alignNode1" presStyleIdx="1" presStyleCnt="21"/>
      <dgm:spPr/>
    </dgm:pt>
    <dgm:pt modelId="{AF2EB249-FBF6-4DD3-82E4-2ABACBCAE9BE}" type="pres">
      <dgm:prSet presAssocID="{0E126377-C8F3-493F-8B78-F682696D26D5}" presName="parallelogram3" presStyleLbl="alignNode1" presStyleIdx="2" presStyleCnt="21"/>
      <dgm:spPr/>
    </dgm:pt>
    <dgm:pt modelId="{3DBAE2A8-A6DA-4488-9E4F-B4B9FBB4516C}" type="pres">
      <dgm:prSet presAssocID="{0E126377-C8F3-493F-8B78-F682696D26D5}" presName="parallelogram4" presStyleLbl="alignNode1" presStyleIdx="3" presStyleCnt="21"/>
      <dgm:spPr/>
    </dgm:pt>
    <dgm:pt modelId="{CF90B830-8924-4D3A-A3DA-0018A457771A}" type="pres">
      <dgm:prSet presAssocID="{0E126377-C8F3-493F-8B78-F682696D26D5}" presName="parallelogram5" presStyleLbl="alignNode1" presStyleIdx="4" presStyleCnt="21"/>
      <dgm:spPr/>
    </dgm:pt>
    <dgm:pt modelId="{F631B76E-82FC-4207-96C7-A5E9885E951E}" type="pres">
      <dgm:prSet presAssocID="{0E126377-C8F3-493F-8B78-F682696D26D5}" presName="parallelogram6" presStyleLbl="alignNode1" presStyleIdx="5" presStyleCnt="21"/>
      <dgm:spPr/>
    </dgm:pt>
    <dgm:pt modelId="{6F368D87-09B0-4734-8537-D540C7B8A7E3}" type="pres">
      <dgm:prSet presAssocID="{0E126377-C8F3-493F-8B78-F682696D26D5}" presName="parallelogram7" presStyleLbl="alignNode1" presStyleIdx="6" presStyleCnt="21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21"/>
      <dgm:spPr/>
    </dgm:pt>
    <dgm:pt modelId="{53A05ACE-7775-4E0D-83C0-403B033CC02C}" type="pres">
      <dgm:prSet presAssocID="{6AE20940-4FEC-4C8D-A82B-594BEF8E7A34}" presName="parallelogram2" presStyleLbl="alignNode1" presStyleIdx="8" presStyleCnt="21"/>
      <dgm:spPr/>
    </dgm:pt>
    <dgm:pt modelId="{AB0C23D6-E6FA-4C92-874F-857CD399B5DB}" type="pres">
      <dgm:prSet presAssocID="{6AE20940-4FEC-4C8D-A82B-594BEF8E7A34}" presName="parallelogram3" presStyleLbl="alignNode1" presStyleIdx="9" presStyleCnt="21"/>
      <dgm:spPr/>
    </dgm:pt>
    <dgm:pt modelId="{B8B15D63-C038-4A26-A3F3-E79B13C1BD90}" type="pres">
      <dgm:prSet presAssocID="{6AE20940-4FEC-4C8D-A82B-594BEF8E7A34}" presName="parallelogram4" presStyleLbl="alignNode1" presStyleIdx="10" presStyleCnt="21"/>
      <dgm:spPr/>
    </dgm:pt>
    <dgm:pt modelId="{2290CB98-1EB3-4368-A0AB-1B184ED12123}" type="pres">
      <dgm:prSet presAssocID="{6AE20940-4FEC-4C8D-A82B-594BEF8E7A34}" presName="parallelogram5" presStyleLbl="alignNode1" presStyleIdx="11" presStyleCnt="21"/>
      <dgm:spPr/>
    </dgm:pt>
    <dgm:pt modelId="{79EAD51B-74A8-4E11-B217-263B3CBD6D1E}" type="pres">
      <dgm:prSet presAssocID="{6AE20940-4FEC-4C8D-A82B-594BEF8E7A34}" presName="parallelogram6" presStyleLbl="alignNode1" presStyleIdx="12" presStyleCnt="21"/>
      <dgm:spPr/>
    </dgm:pt>
    <dgm:pt modelId="{21FAACFD-A588-4322-954F-EEE902B49509}" type="pres">
      <dgm:prSet presAssocID="{6AE20940-4FEC-4C8D-A82B-594BEF8E7A34}" presName="parallelogram7" presStyleLbl="alignNode1" presStyleIdx="13" presStyleCnt="21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21"/>
      <dgm:spPr/>
    </dgm:pt>
    <dgm:pt modelId="{78DD8001-D968-4AFE-8D51-7FBDAB08F219}" type="pres">
      <dgm:prSet presAssocID="{E9D3E571-1BE7-4A2F-AE08-6CCCEBDECD37}" presName="parallelogram2" presStyleLbl="alignNode1" presStyleIdx="15" presStyleCnt="21"/>
      <dgm:spPr/>
    </dgm:pt>
    <dgm:pt modelId="{A329E7F8-8982-47AE-B00A-1D888A58101F}" type="pres">
      <dgm:prSet presAssocID="{E9D3E571-1BE7-4A2F-AE08-6CCCEBDECD37}" presName="parallelogram3" presStyleLbl="alignNode1" presStyleIdx="16" presStyleCnt="21"/>
      <dgm:spPr/>
    </dgm:pt>
    <dgm:pt modelId="{326D3222-93C2-4807-A2A7-DF4D692C0C07}" type="pres">
      <dgm:prSet presAssocID="{E9D3E571-1BE7-4A2F-AE08-6CCCEBDECD37}" presName="parallelogram4" presStyleLbl="alignNode1" presStyleIdx="17" presStyleCnt="21"/>
      <dgm:spPr/>
    </dgm:pt>
    <dgm:pt modelId="{A31A1993-7248-4E37-A778-B6D9D8984DCA}" type="pres">
      <dgm:prSet presAssocID="{E9D3E571-1BE7-4A2F-AE08-6CCCEBDECD37}" presName="parallelogram5" presStyleLbl="alignNode1" presStyleIdx="18" presStyleCnt="21"/>
      <dgm:spPr/>
    </dgm:pt>
    <dgm:pt modelId="{361DA038-CB57-43B5-83DE-6614678C60C9}" type="pres">
      <dgm:prSet presAssocID="{E9D3E571-1BE7-4A2F-AE08-6CCCEBDECD37}" presName="parallelogram6" presStyleLbl="alignNode1" presStyleIdx="19" presStyleCnt="21"/>
      <dgm:spPr/>
    </dgm:pt>
    <dgm:pt modelId="{4A70EF20-B693-4928-B0DA-486915D85A52}" type="pres">
      <dgm:prSet presAssocID="{E9D3E571-1BE7-4A2F-AE08-6CCCEBDECD37}" presName="parallelogram7" presStyleLbl="alignNode1" presStyleIdx="20" presStyleCnt="21"/>
      <dgm:spPr/>
    </dgm:pt>
  </dgm:ptLst>
  <dgm:cxnLst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0C302D26-0D6C-471C-A1F6-30FC532A287C}" type="presOf" srcId="{E9D3E571-1BE7-4A2F-AE08-6CCCEBDECD37}" destId="{702609D9-0216-4E36-BE94-2DEE8D2CE25E}" srcOrd="0" destOrd="0" presId="urn:microsoft.com/office/officeart/2008/layout/VerticalAccentList"/>
    <dgm:cxn modelId="{29D9B834-DDE2-421C-8F6C-E73FB89F0599}" type="presOf" srcId="{6AE20940-4FEC-4C8D-A82B-594BEF8E7A34}" destId="{E6DD0374-13A1-40C9-80EC-FCDB557C1BEE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C21A4B41-D4B1-446A-B2E3-0D0716AC6830}" type="presOf" srcId="{0E126377-C8F3-493F-8B78-F682696D26D5}" destId="{E6489C77-62BF-491F-878B-93C92B5281BB}" srcOrd="0" destOrd="0" presId="urn:microsoft.com/office/officeart/2008/layout/VerticalAccentList"/>
    <dgm:cxn modelId="{51072EA8-45FC-414D-AFBD-D153F0D493EC}" type="presOf" srcId="{875B33A0-A1F0-4021-B902-B1151324D764}" destId="{39CF8210-39C2-4EDA-90C4-31244A7E3AC6}" srcOrd="0" destOrd="0" presId="urn:microsoft.com/office/officeart/2008/layout/VerticalAccentList"/>
    <dgm:cxn modelId="{8A0E4E7D-D009-45C7-9327-B8F5D0872D59}" type="presParOf" srcId="{39CF8210-39C2-4EDA-90C4-31244A7E3AC6}" destId="{0C27CA2D-AB30-4775-885B-6A95CD4A651B}" srcOrd="0" destOrd="0" presId="urn:microsoft.com/office/officeart/2008/layout/VerticalAccentList"/>
    <dgm:cxn modelId="{FED88D27-74F7-4AE1-932B-1E78BD00D705}" type="presParOf" srcId="{0C27CA2D-AB30-4775-885B-6A95CD4A651B}" destId="{E6489C77-62BF-491F-878B-93C92B5281BB}" srcOrd="0" destOrd="0" presId="urn:microsoft.com/office/officeart/2008/layout/VerticalAccentList"/>
    <dgm:cxn modelId="{735A83DE-14B9-43D7-A188-E90F02289969}" type="presParOf" srcId="{39CF8210-39C2-4EDA-90C4-31244A7E3AC6}" destId="{4CB11533-10AF-4B12-A0C6-4E6A5336774B}" srcOrd="1" destOrd="0" presId="urn:microsoft.com/office/officeart/2008/layout/VerticalAccentList"/>
    <dgm:cxn modelId="{88A27EDE-CC2A-4869-AD30-0DC3F8B345FB}" type="presParOf" srcId="{4CB11533-10AF-4B12-A0C6-4E6A5336774B}" destId="{2D59A9C7-E04F-4582-90FC-033D176BF614}" srcOrd="0" destOrd="0" presId="urn:microsoft.com/office/officeart/2008/layout/VerticalAccentList"/>
    <dgm:cxn modelId="{BD644313-C5A6-4125-BE3E-754497735897}" type="presParOf" srcId="{4CB11533-10AF-4B12-A0C6-4E6A5336774B}" destId="{118E412B-17D4-471E-B2E7-F8DEC297D52B}" srcOrd="1" destOrd="0" presId="urn:microsoft.com/office/officeart/2008/layout/VerticalAccentList"/>
    <dgm:cxn modelId="{A5D8937C-6757-4CD6-9087-58602DD6DDC0}" type="presParOf" srcId="{4CB11533-10AF-4B12-A0C6-4E6A5336774B}" destId="{AF2EB249-FBF6-4DD3-82E4-2ABACBCAE9BE}" srcOrd="2" destOrd="0" presId="urn:microsoft.com/office/officeart/2008/layout/VerticalAccentList"/>
    <dgm:cxn modelId="{5167DCD1-EB23-4B01-B818-30AC2CE40B47}" type="presParOf" srcId="{4CB11533-10AF-4B12-A0C6-4E6A5336774B}" destId="{3DBAE2A8-A6DA-4488-9E4F-B4B9FBB4516C}" srcOrd="3" destOrd="0" presId="urn:microsoft.com/office/officeart/2008/layout/VerticalAccentList"/>
    <dgm:cxn modelId="{6EFCEC88-F254-4009-837C-1DFB4C826237}" type="presParOf" srcId="{4CB11533-10AF-4B12-A0C6-4E6A5336774B}" destId="{CF90B830-8924-4D3A-A3DA-0018A457771A}" srcOrd="4" destOrd="0" presId="urn:microsoft.com/office/officeart/2008/layout/VerticalAccentList"/>
    <dgm:cxn modelId="{C754EABD-D0CE-4A35-BA21-4994C55DC0D4}" type="presParOf" srcId="{4CB11533-10AF-4B12-A0C6-4E6A5336774B}" destId="{F631B76E-82FC-4207-96C7-A5E9885E951E}" srcOrd="5" destOrd="0" presId="urn:microsoft.com/office/officeart/2008/layout/VerticalAccentList"/>
    <dgm:cxn modelId="{0C4C23EC-5C66-4924-8DB4-8EA5B732B640}" type="presParOf" srcId="{4CB11533-10AF-4B12-A0C6-4E6A5336774B}" destId="{6F368D87-09B0-4734-8537-D540C7B8A7E3}" srcOrd="6" destOrd="0" presId="urn:microsoft.com/office/officeart/2008/layout/VerticalAccentList"/>
    <dgm:cxn modelId="{2F68FF5E-7B9C-4B70-8404-2A7A495329AE}" type="presParOf" srcId="{39CF8210-39C2-4EDA-90C4-31244A7E3AC6}" destId="{288D5674-8E53-4684-B0B7-A24C4882A599}" srcOrd="2" destOrd="0" presId="urn:microsoft.com/office/officeart/2008/layout/VerticalAccentList"/>
    <dgm:cxn modelId="{DA396A30-3FF3-423B-9FAC-7F4B723DDCC9}" type="presParOf" srcId="{39CF8210-39C2-4EDA-90C4-31244A7E3AC6}" destId="{A74ED801-6A73-429E-929C-EC8D12848D92}" srcOrd="3" destOrd="0" presId="urn:microsoft.com/office/officeart/2008/layout/VerticalAccentList"/>
    <dgm:cxn modelId="{DE843308-C59E-40FA-8E66-7AAD0DAE3B60}" type="presParOf" srcId="{A74ED801-6A73-429E-929C-EC8D12848D92}" destId="{E6DD0374-13A1-40C9-80EC-FCDB557C1BEE}" srcOrd="0" destOrd="0" presId="urn:microsoft.com/office/officeart/2008/layout/VerticalAccentList"/>
    <dgm:cxn modelId="{3D8A8797-16EB-4875-86A0-8F1415AC0EAC}" type="presParOf" srcId="{39CF8210-39C2-4EDA-90C4-31244A7E3AC6}" destId="{1038E7F8-0979-44FC-9F67-A1CFA3439B9C}" srcOrd="4" destOrd="0" presId="urn:microsoft.com/office/officeart/2008/layout/VerticalAccentList"/>
    <dgm:cxn modelId="{F71989F2-14AA-4A6B-928E-81D86BC952D1}" type="presParOf" srcId="{1038E7F8-0979-44FC-9F67-A1CFA3439B9C}" destId="{F53FB3BE-71B5-4800-9454-A1F53E3C359F}" srcOrd="0" destOrd="0" presId="urn:microsoft.com/office/officeart/2008/layout/VerticalAccentList"/>
    <dgm:cxn modelId="{10EBE738-C42C-43EA-928A-CD46FB96719A}" type="presParOf" srcId="{1038E7F8-0979-44FC-9F67-A1CFA3439B9C}" destId="{53A05ACE-7775-4E0D-83C0-403B033CC02C}" srcOrd="1" destOrd="0" presId="urn:microsoft.com/office/officeart/2008/layout/VerticalAccentList"/>
    <dgm:cxn modelId="{12BC61F8-1EF3-4849-9D4C-A07A5BA842D6}" type="presParOf" srcId="{1038E7F8-0979-44FC-9F67-A1CFA3439B9C}" destId="{AB0C23D6-E6FA-4C92-874F-857CD399B5DB}" srcOrd="2" destOrd="0" presId="urn:microsoft.com/office/officeart/2008/layout/VerticalAccentList"/>
    <dgm:cxn modelId="{579D27E4-8934-4CA6-9565-E16037086F6F}" type="presParOf" srcId="{1038E7F8-0979-44FC-9F67-A1CFA3439B9C}" destId="{B8B15D63-C038-4A26-A3F3-E79B13C1BD90}" srcOrd="3" destOrd="0" presId="urn:microsoft.com/office/officeart/2008/layout/VerticalAccentList"/>
    <dgm:cxn modelId="{DB02EE22-93ED-4B1F-A93A-EC4404A34CE1}" type="presParOf" srcId="{1038E7F8-0979-44FC-9F67-A1CFA3439B9C}" destId="{2290CB98-1EB3-4368-A0AB-1B184ED12123}" srcOrd="4" destOrd="0" presId="urn:microsoft.com/office/officeart/2008/layout/VerticalAccentList"/>
    <dgm:cxn modelId="{50272478-7D2D-4E68-B96A-A54E9BCD5654}" type="presParOf" srcId="{1038E7F8-0979-44FC-9F67-A1CFA3439B9C}" destId="{79EAD51B-74A8-4E11-B217-263B3CBD6D1E}" srcOrd="5" destOrd="0" presId="urn:microsoft.com/office/officeart/2008/layout/VerticalAccentList"/>
    <dgm:cxn modelId="{6B5C3DF9-F7FF-4F90-9186-8D9C4EC7A6A0}" type="presParOf" srcId="{1038E7F8-0979-44FC-9F67-A1CFA3439B9C}" destId="{21FAACFD-A588-4322-954F-EEE902B49509}" srcOrd="6" destOrd="0" presId="urn:microsoft.com/office/officeart/2008/layout/VerticalAccentList"/>
    <dgm:cxn modelId="{F1A697C5-4F26-4C9A-A96A-A2DE12073F8C}" type="presParOf" srcId="{39CF8210-39C2-4EDA-90C4-31244A7E3AC6}" destId="{DF79A6EF-EA2C-4272-B2EB-2C388BD3B3AF}" srcOrd="5" destOrd="0" presId="urn:microsoft.com/office/officeart/2008/layout/VerticalAccentList"/>
    <dgm:cxn modelId="{C18715B2-FE47-42FE-8F0D-9176F5099256}" type="presParOf" srcId="{39CF8210-39C2-4EDA-90C4-31244A7E3AC6}" destId="{1B0DBD2E-6021-4987-A631-D66CB893E603}" srcOrd="6" destOrd="0" presId="urn:microsoft.com/office/officeart/2008/layout/VerticalAccentList"/>
    <dgm:cxn modelId="{EF3BBCF0-F694-4574-9A4E-E395151A33E0}" type="presParOf" srcId="{1B0DBD2E-6021-4987-A631-D66CB893E603}" destId="{702609D9-0216-4E36-BE94-2DEE8D2CE25E}" srcOrd="0" destOrd="0" presId="urn:microsoft.com/office/officeart/2008/layout/VerticalAccentList"/>
    <dgm:cxn modelId="{0B9625F7-5D95-4562-99AA-36A68B0607DA}" type="presParOf" srcId="{39CF8210-39C2-4EDA-90C4-31244A7E3AC6}" destId="{41B6AF27-3B97-4F69-A356-201ECE3B8D8D}" srcOrd="7" destOrd="0" presId="urn:microsoft.com/office/officeart/2008/layout/VerticalAccentList"/>
    <dgm:cxn modelId="{C30BFF74-793A-4822-9681-0597E01A1FAE}" type="presParOf" srcId="{41B6AF27-3B97-4F69-A356-201ECE3B8D8D}" destId="{AB7D17F0-AA95-41CD-90AA-31E567EFA930}" srcOrd="0" destOrd="0" presId="urn:microsoft.com/office/officeart/2008/layout/VerticalAccentList"/>
    <dgm:cxn modelId="{ACE9A94D-C1DA-4B22-8591-E7E2CE0D47B9}" type="presParOf" srcId="{41B6AF27-3B97-4F69-A356-201ECE3B8D8D}" destId="{78DD8001-D968-4AFE-8D51-7FBDAB08F219}" srcOrd="1" destOrd="0" presId="urn:microsoft.com/office/officeart/2008/layout/VerticalAccentList"/>
    <dgm:cxn modelId="{AE58E03B-A5A8-4592-BE98-BF5F146A6916}" type="presParOf" srcId="{41B6AF27-3B97-4F69-A356-201ECE3B8D8D}" destId="{A329E7F8-8982-47AE-B00A-1D888A58101F}" srcOrd="2" destOrd="0" presId="urn:microsoft.com/office/officeart/2008/layout/VerticalAccentList"/>
    <dgm:cxn modelId="{AB936540-520C-4DD1-9D03-4100EDB14F39}" type="presParOf" srcId="{41B6AF27-3B97-4F69-A356-201ECE3B8D8D}" destId="{326D3222-93C2-4807-A2A7-DF4D692C0C07}" srcOrd="3" destOrd="0" presId="urn:microsoft.com/office/officeart/2008/layout/VerticalAccentList"/>
    <dgm:cxn modelId="{EB9BF12E-5865-45C4-9029-61942B85F4FF}" type="presParOf" srcId="{41B6AF27-3B97-4F69-A356-201ECE3B8D8D}" destId="{A31A1993-7248-4E37-A778-B6D9D8984DCA}" srcOrd="4" destOrd="0" presId="urn:microsoft.com/office/officeart/2008/layout/VerticalAccentList"/>
    <dgm:cxn modelId="{83046C8B-EFC8-486B-A2F9-6E1F7C89C9BD}" type="presParOf" srcId="{41B6AF27-3B97-4F69-A356-201ECE3B8D8D}" destId="{361DA038-CB57-43B5-83DE-6614678C60C9}" srcOrd="5" destOrd="0" presId="urn:microsoft.com/office/officeart/2008/layout/VerticalAccentList"/>
    <dgm:cxn modelId="{DB9AD156-7A34-4188-BCE6-4A18FCD5953A}" type="presParOf" srcId="{41B6AF27-3B97-4F69-A356-201ECE3B8D8D}" destId="{4A70EF20-B693-4928-B0DA-486915D85A5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Project Model</a:t>
          </a:r>
          <a:endParaRPr lang="en-US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E9D3E571-1BE7-4A2F-AE08-6CCCEBDECD37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Organization Structure</a:t>
          </a:r>
          <a:endParaRPr lang="en-US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C0FD1653-F812-4568-A932-237B607CBACD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Master Schedule</a:t>
          </a:r>
          <a:endParaRPr lang="en-US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62E18E4B-4028-47F9-B91F-F7B06D8DFE4B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Deliverables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3EAC73A0-5C64-4646-BE48-41EC372DB358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Tools &amp; Environment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6AE20940-4FEC-4C8D-A82B-594BEF8E7A34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Project Life cycle</a:t>
          </a:r>
          <a:endParaRPr lang="en-US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/>
        </a:p>
      </dgm:t>
    </dgm:pt>
    <dgm:pt modelId="{FC396770-AA99-4F2F-9BF0-C86441BA84CD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Objectives</a:t>
          </a:r>
          <a:endParaRPr lang="en-US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endParaRPr lang="en-US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endParaRPr lang="en-US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49"/>
      <dgm:spPr/>
    </dgm:pt>
    <dgm:pt modelId="{118E412B-17D4-471E-B2E7-F8DEC297D52B}" type="pres">
      <dgm:prSet presAssocID="{0E126377-C8F3-493F-8B78-F682696D26D5}" presName="parallelogram2" presStyleLbl="alignNode1" presStyleIdx="1" presStyleCnt="49"/>
      <dgm:spPr/>
    </dgm:pt>
    <dgm:pt modelId="{AF2EB249-FBF6-4DD3-82E4-2ABACBCAE9BE}" type="pres">
      <dgm:prSet presAssocID="{0E126377-C8F3-493F-8B78-F682696D26D5}" presName="parallelogram3" presStyleLbl="alignNode1" presStyleIdx="2" presStyleCnt="49"/>
      <dgm:spPr/>
    </dgm:pt>
    <dgm:pt modelId="{3DBAE2A8-A6DA-4488-9E4F-B4B9FBB4516C}" type="pres">
      <dgm:prSet presAssocID="{0E126377-C8F3-493F-8B78-F682696D26D5}" presName="parallelogram4" presStyleLbl="alignNode1" presStyleIdx="3" presStyleCnt="49"/>
      <dgm:spPr/>
    </dgm:pt>
    <dgm:pt modelId="{CF90B830-8924-4D3A-A3DA-0018A457771A}" type="pres">
      <dgm:prSet presAssocID="{0E126377-C8F3-493F-8B78-F682696D26D5}" presName="parallelogram5" presStyleLbl="alignNode1" presStyleIdx="4" presStyleCnt="49"/>
      <dgm:spPr/>
    </dgm:pt>
    <dgm:pt modelId="{F631B76E-82FC-4207-96C7-A5E9885E951E}" type="pres">
      <dgm:prSet presAssocID="{0E126377-C8F3-493F-8B78-F682696D26D5}" presName="parallelogram6" presStyleLbl="alignNode1" presStyleIdx="5" presStyleCnt="49"/>
      <dgm:spPr/>
    </dgm:pt>
    <dgm:pt modelId="{6F368D87-09B0-4734-8537-D540C7B8A7E3}" type="pres">
      <dgm:prSet presAssocID="{0E126377-C8F3-493F-8B78-F682696D26D5}" presName="parallelogram7" presStyleLbl="alignNode1" presStyleIdx="6" presStyleCnt="49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49"/>
      <dgm:spPr/>
    </dgm:pt>
    <dgm:pt modelId="{53A05ACE-7775-4E0D-83C0-403B033CC02C}" type="pres">
      <dgm:prSet presAssocID="{6AE20940-4FEC-4C8D-A82B-594BEF8E7A34}" presName="parallelogram2" presStyleLbl="alignNode1" presStyleIdx="8" presStyleCnt="49"/>
      <dgm:spPr/>
    </dgm:pt>
    <dgm:pt modelId="{AB0C23D6-E6FA-4C92-874F-857CD399B5DB}" type="pres">
      <dgm:prSet presAssocID="{6AE20940-4FEC-4C8D-A82B-594BEF8E7A34}" presName="parallelogram3" presStyleLbl="alignNode1" presStyleIdx="9" presStyleCnt="49"/>
      <dgm:spPr/>
    </dgm:pt>
    <dgm:pt modelId="{B8B15D63-C038-4A26-A3F3-E79B13C1BD90}" type="pres">
      <dgm:prSet presAssocID="{6AE20940-4FEC-4C8D-A82B-594BEF8E7A34}" presName="parallelogram4" presStyleLbl="alignNode1" presStyleIdx="10" presStyleCnt="49"/>
      <dgm:spPr/>
    </dgm:pt>
    <dgm:pt modelId="{2290CB98-1EB3-4368-A0AB-1B184ED12123}" type="pres">
      <dgm:prSet presAssocID="{6AE20940-4FEC-4C8D-A82B-594BEF8E7A34}" presName="parallelogram5" presStyleLbl="alignNode1" presStyleIdx="11" presStyleCnt="49"/>
      <dgm:spPr/>
    </dgm:pt>
    <dgm:pt modelId="{79EAD51B-74A8-4E11-B217-263B3CBD6D1E}" type="pres">
      <dgm:prSet presAssocID="{6AE20940-4FEC-4C8D-A82B-594BEF8E7A34}" presName="parallelogram6" presStyleLbl="alignNode1" presStyleIdx="12" presStyleCnt="49"/>
      <dgm:spPr/>
    </dgm:pt>
    <dgm:pt modelId="{21FAACFD-A588-4322-954F-EEE902B49509}" type="pres">
      <dgm:prSet presAssocID="{6AE20940-4FEC-4C8D-A82B-594BEF8E7A34}" presName="parallelogram7" presStyleLbl="alignNode1" presStyleIdx="13" presStyleCnt="49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49"/>
      <dgm:spPr/>
    </dgm:pt>
    <dgm:pt modelId="{78DD8001-D968-4AFE-8D51-7FBDAB08F219}" type="pres">
      <dgm:prSet presAssocID="{E9D3E571-1BE7-4A2F-AE08-6CCCEBDECD37}" presName="parallelogram2" presStyleLbl="alignNode1" presStyleIdx="15" presStyleCnt="49"/>
      <dgm:spPr/>
    </dgm:pt>
    <dgm:pt modelId="{A329E7F8-8982-47AE-B00A-1D888A58101F}" type="pres">
      <dgm:prSet presAssocID="{E9D3E571-1BE7-4A2F-AE08-6CCCEBDECD37}" presName="parallelogram3" presStyleLbl="alignNode1" presStyleIdx="16" presStyleCnt="49"/>
      <dgm:spPr/>
    </dgm:pt>
    <dgm:pt modelId="{326D3222-93C2-4807-A2A7-DF4D692C0C07}" type="pres">
      <dgm:prSet presAssocID="{E9D3E571-1BE7-4A2F-AE08-6CCCEBDECD37}" presName="parallelogram4" presStyleLbl="alignNode1" presStyleIdx="17" presStyleCnt="49"/>
      <dgm:spPr/>
    </dgm:pt>
    <dgm:pt modelId="{A31A1993-7248-4E37-A778-B6D9D8984DCA}" type="pres">
      <dgm:prSet presAssocID="{E9D3E571-1BE7-4A2F-AE08-6CCCEBDECD37}" presName="parallelogram5" presStyleLbl="alignNode1" presStyleIdx="18" presStyleCnt="49"/>
      <dgm:spPr/>
    </dgm:pt>
    <dgm:pt modelId="{361DA038-CB57-43B5-83DE-6614678C60C9}" type="pres">
      <dgm:prSet presAssocID="{E9D3E571-1BE7-4A2F-AE08-6CCCEBDECD37}" presName="parallelogram6" presStyleLbl="alignNode1" presStyleIdx="19" presStyleCnt="49"/>
      <dgm:spPr/>
    </dgm:pt>
    <dgm:pt modelId="{4A70EF20-B693-4928-B0DA-486915D85A52}" type="pres">
      <dgm:prSet presAssocID="{E9D3E571-1BE7-4A2F-AE08-6CCCEBDECD37}" presName="parallelogram7" presStyleLbl="alignNode1" presStyleIdx="20" presStyleCnt="49"/>
      <dgm:spPr/>
    </dgm:pt>
    <dgm:pt modelId="{E02367C3-3C0B-4C82-8DF1-0C71F2B03101}" type="pres">
      <dgm:prSet presAssocID="{B2D7036D-968F-4BE8-B450-ED5AF7E82A3A}" presName="sibTrans" presStyleCnt="0"/>
      <dgm:spPr/>
    </dgm:pt>
    <dgm:pt modelId="{5610F810-3831-49F0-BCA1-E60CFAC799A6}" type="pres">
      <dgm:prSet presAssocID="{C0FD1653-F812-4568-A932-237B607CBACD}" presName="parenttextcomposite" presStyleCnt="0"/>
      <dgm:spPr/>
    </dgm:pt>
    <dgm:pt modelId="{A1ED886E-F53B-4A8C-AD1C-97F4C419DB36}" type="pres">
      <dgm:prSet presAssocID="{C0FD1653-F812-4568-A932-237B607CBACD}" presName="parenttext" presStyleLbl="revTx" presStyleIdx="3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8BF4F-43E7-490D-A1B8-2BF284ADDBDC}" type="pres">
      <dgm:prSet presAssocID="{C0FD1653-F812-4568-A932-237B607CBACD}" presName="parallelogramComposite" presStyleCnt="0"/>
      <dgm:spPr/>
    </dgm:pt>
    <dgm:pt modelId="{689D1F82-A4E0-4FF5-907F-B24873425A10}" type="pres">
      <dgm:prSet presAssocID="{C0FD1653-F812-4568-A932-237B607CBACD}" presName="parallelogram1" presStyleLbl="alignNode1" presStyleIdx="21" presStyleCnt="49"/>
      <dgm:spPr/>
    </dgm:pt>
    <dgm:pt modelId="{57AAFA6B-4888-402F-8F85-5283E37B8503}" type="pres">
      <dgm:prSet presAssocID="{C0FD1653-F812-4568-A932-237B607CBACD}" presName="parallelogram2" presStyleLbl="alignNode1" presStyleIdx="22" presStyleCnt="49"/>
      <dgm:spPr/>
    </dgm:pt>
    <dgm:pt modelId="{34366A49-9AAD-4857-9BF4-C08155EAF677}" type="pres">
      <dgm:prSet presAssocID="{C0FD1653-F812-4568-A932-237B607CBACD}" presName="parallelogram3" presStyleLbl="alignNode1" presStyleIdx="23" presStyleCnt="49"/>
      <dgm:spPr/>
    </dgm:pt>
    <dgm:pt modelId="{5175A89E-5DA3-41D3-9028-FCBF9404FC56}" type="pres">
      <dgm:prSet presAssocID="{C0FD1653-F812-4568-A932-237B607CBACD}" presName="parallelogram4" presStyleLbl="alignNode1" presStyleIdx="24" presStyleCnt="49"/>
      <dgm:spPr/>
    </dgm:pt>
    <dgm:pt modelId="{ED8919E1-E786-4FA4-A692-A6CD18E8A5BB}" type="pres">
      <dgm:prSet presAssocID="{C0FD1653-F812-4568-A932-237B607CBACD}" presName="parallelogram5" presStyleLbl="alignNode1" presStyleIdx="25" presStyleCnt="49"/>
      <dgm:spPr/>
    </dgm:pt>
    <dgm:pt modelId="{2264FF8D-E745-4A92-B8B7-937E3AE202E3}" type="pres">
      <dgm:prSet presAssocID="{C0FD1653-F812-4568-A932-237B607CBACD}" presName="parallelogram6" presStyleLbl="alignNode1" presStyleIdx="26" presStyleCnt="49"/>
      <dgm:spPr/>
    </dgm:pt>
    <dgm:pt modelId="{E0AA56C5-1AF4-4513-99F1-E5B63246D208}" type="pres">
      <dgm:prSet presAssocID="{C0FD1653-F812-4568-A932-237B607CBACD}" presName="parallelogram7" presStyleLbl="alignNode1" presStyleIdx="27" presStyleCnt="49"/>
      <dgm:spPr/>
    </dgm:pt>
    <dgm:pt modelId="{2FEE300E-C66E-413F-9494-DB10B620CD22}" type="pres">
      <dgm:prSet presAssocID="{A6957255-EB39-46CB-A6C5-892DC628E226}" presName="sibTrans" presStyleCnt="0"/>
      <dgm:spPr/>
    </dgm:pt>
    <dgm:pt modelId="{4AD528D4-642D-4E3A-818F-ECA8240BF0C7}" type="pres">
      <dgm:prSet presAssocID="{FC396770-AA99-4F2F-9BF0-C86441BA84CD}" presName="parenttextcomposite" presStyleCnt="0"/>
      <dgm:spPr/>
    </dgm:pt>
    <dgm:pt modelId="{18BA28FA-8206-4CF9-9733-8051AE3BE05C}" type="pres">
      <dgm:prSet presAssocID="{FC396770-AA99-4F2F-9BF0-C86441BA84CD}" presName="parenttext" presStyleLbl="revTx" presStyleIdx="4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2F01D-4AB4-4170-89EC-99D90DA89CA9}" type="pres">
      <dgm:prSet presAssocID="{FC396770-AA99-4F2F-9BF0-C86441BA84CD}" presName="parallelogramComposite" presStyleCnt="0"/>
      <dgm:spPr/>
    </dgm:pt>
    <dgm:pt modelId="{32CA35D6-E00B-45BE-93CC-1FAFF952079A}" type="pres">
      <dgm:prSet presAssocID="{FC396770-AA99-4F2F-9BF0-C86441BA84CD}" presName="parallelogram1" presStyleLbl="alignNode1" presStyleIdx="28" presStyleCnt="49"/>
      <dgm:spPr/>
    </dgm:pt>
    <dgm:pt modelId="{2478CC6E-13DD-4B4B-8A66-55FA6A16B5CB}" type="pres">
      <dgm:prSet presAssocID="{FC396770-AA99-4F2F-9BF0-C86441BA84CD}" presName="parallelogram2" presStyleLbl="alignNode1" presStyleIdx="29" presStyleCnt="49"/>
      <dgm:spPr/>
    </dgm:pt>
    <dgm:pt modelId="{7EC3FD57-065C-46BA-B45F-72E3BDD09C15}" type="pres">
      <dgm:prSet presAssocID="{FC396770-AA99-4F2F-9BF0-C86441BA84CD}" presName="parallelogram3" presStyleLbl="alignNode1" presStyleIdx="30" presStyleCnt="49"/>
      <dgm:spPr/>
    </dgm:pt>
    <dgm:pt modelId="{BCF59DEF-1975-4099-B8D8-DDD679AB688D}" type="pres">
      <dgm:prSet presAssocID="{FC396770-AA99-4F2F-9BF0-C86441BA84CD}" presName="parallelogram4" presStyleLbl="alignNode1" presStyleIdx="31" presStyleCnt="49"/>
      <dgm:spPr/>
    </dgm:pt>
    <dgm:pt modelId="{E5594B9F-3B9E-40FE-9500-3BC8959D6FCF}" type="pres">
      <dgm:prSet presAssocID="{FC396770-AA99-4F2F-9BF0-C86441BA84CD}" presName="parallelogram5" presStyleLbl="alignNode1" presStyleIdx="32" presStyleCnt="49"/>
      <dgm:spPr/>
    </dgm:pt>
    <dgm:pt modelId="{705A9D6C-4EA1-497B-AF71-B8631F5697D1}" type="pres">
      <dgm:prSet presAssocID="{FC396770-AA99-4F2F-9BF0-C86441BA84CD}" presName="parallelogram6" presStyleLbl="alignNode1" presStyleIdx="33" presStyleCnt="49"/>
      <dgm:spPr/>
    </dgm:pt>
    <dgm:pt modelId="{2A61AB70-4D95-4316-9AD0-D2FBECE172C2}" type="pres">
      <dgm:prSet presAssocID="{FC396770-AA99-4F2F-9BF0-C86441BA84CD}" presName="parallelogram7" presStyleLbl="alignNode1" presStyleIdx="34" presStyleCnt="49"/>
      <dgm:spPr/>
    </dgm:pt>
    <dgm:pt modelId="{1A8154F9-42BF-4132-958D-0D73149136D2}" type="pres">
      <dgm:prSet presAssocID="{A343CBB9-EAD2-43F7-89DF-A6D2BE3A7B35}" presName="sibTrans" presStyleCnt="0"/>
      <dgm:spPr/>
    </dgm:pt>
    <dgm:pt modelId="{6AAAFBCE-789A-45F8-9AFF-561574B7BC5C}" type="pres">
      <dgm:prSet presAssocID="{62E18E4B-4028-47F9-B91F-F7B06D8DFE4B}" presName="parenttextcomposite" presStyleCnt="0"/>
      <dgm:spPr/>
    </dgm:pt>
    <dgm:pt modelId="{57331E15-998A-4A5E-BB40-19AF14FF521B}" type="pres">
      <dgm:prSet presAssocID="{62E18E4B-4028-47F9-B91F-F7B06D8DFE4B}" presName="parenttext" presStyleLbl="revTx" presStyleIdx="5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4FE96-B8C9-4E73-B736-50E7210B5860}" type="pres">
      <dgm:prSet presAssocID="{62E18E4B-4028-47F9-B91F-F7B06D8DFE4B}" presName="parallelogramComposite" presStyleCnt="0"/>
      <dgm:spPr/>
    </dgm:pt>
    <dgm:pt modelId="{C9DF15A3-DFFE-484B-8D9F-44E6BC73FC97}" type="pres">
      <dgm:prSet presAssocID="{62E18E4B-4028-47F9-B91F-F7B06D8DFE4B}" presName="parallelogram1" presStyleLbl="alignNode1" presStyleIdx="35" presStyleCnt="49"/>
      <dgm:spPr/>
    </dgm:pt>
    <dgm:pt modelId="{504F2432-23F1-44B2-9848-BF5BEE1C4F00}" type="pres">
      <dgm:prSet presAssocID="{62E18E4B-4028-47F9-B91F-F7B06D8DFE4B}" presName="parallelogram2" presStyleLbl="alignNode1" presStyleIdx="36" presStyleCnt="49"/>
      <dgm:spPr/>
    </dgm:pt>
    <dgm:pt modelId="{ADB834E1-6B4F-4E27-874B-E479A2E53B22}" type="pres">
      <dgm:prSet presAssocID="{62E18E4B-4028-47F9-B91F-F7B06D8DFE4B}" presName="parallelogram3" presStyleLbl="alignNode1" presStyleIdx="37" presStyleCnt="49"/>
      <dgm:spPr/>
    </dgm:pt>
    <dgm:pt modelId="{464EDDCC-0B4A-4B2B-9774-60F4D44033F2}" type="pres">
      <dgm:prSet presAssocID="{62E18E4B-4028-47F9-B91F-F7B06D8DFE4B}" presName="parallelogram4" presStyleLbl="alignNode1" presStyleIdx="38" presStyleCnt="49"/>
      <dgm:spPr/>
    </dgm:pt>
    <dgm:pt modelId="{5E6F0FD9-563B-41DA-A0FF-9ED67B310998}" type="pres">
      <dgm:prSet presAssocID="{62E18E4B-4028-47F9-B91F-F7B06D8DFE4B}" presName="parallelogram5" presStyleLbl="alignNode1" presStyleIdx="39" presStyleCnt="49"/>
      <dgm:spPr/>
    </dgm:pt>
    <dgm:pt modelId="{79363923-94A3-4A11-9B35-0099415A3144}" type="pres">
      <dgm:prSet presAssocID="{62E18E4B-4028-47F9-B91F-F7B06D8DFE4B}" presName="parallelogram6" presStyleLbl="alignNode1" presStyleIdx="40" presStyleCnt="49"/>
      <dgm:spPr/>
    </dgm:pt>
    <dgm:pt modelId="{4FB5D47E-4AC9-48D9-9DFA-CCEB4335A60A}" type="pres">
      <dgm:prSet presAssocID="{62E18E4B-4028-47F9-B91F-F7B06D8DFE4B}" presName="parallelogram7" presStyleLbl="alignNode1" presStyleIdx="41" presStyleCnt="49"/>
      <dgm:spPr/>
    </dgm:pt>
    <dgm:pt modelId="{165BD6BA-8393-4C21-8112-EA511E53945F}" type="pres">
      <dgm:prSet presAssocID="{CA13D029-4932-42C4-A76D-B066C206BAA4}" presName="sibTrans" presStyleCnt="0"/>
      <dgm:spPr/>
    </dgm:pt>
    <dgm:pt modelId="{9BF63D7C-79CE-4FE7-A4FF-1A943895C3D7}" type="pres">
      <dgm:prSet presAssocID="{3EAC73A0-5C64-4646-BE48-41EC372DB358}" presName="parenttextcomposite" presStyleCnt="0"/>
      <dgm:spPr/>
    </dgm:pt>
    <dgm:pt modelId="{670A110F-4A82-4832-AC70-80F922CCAABE}" type="pres">
      <dgm:prSet presAssocID="{3EAC73A0-5C64-4646-BE48-41EC372DB358}" presName="parenttext" presStyleLbl="revTx" presStyleIdx="6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C6085-1A54-49B2-89A9-2C7307942190}" type="pres">
      <dgm:prSet presAssocID="{3EAC73A0-5C64-4646-BE48-41EC372DB358}" presName="parallelogramComposite" presStyleCnt="0"/>
      <dgm:spPr/>
    </dgm:pt>
    <dgm:pt modelId="{E5B620B5-A957-4DB5-A76C-31C4304B9286}" type="pres">
      <dgm:prSet presAssocID="{3EAC73A0-5C64-4646-BE48-41EC372DB358}" presName="parallelogram1" presStyleLbl="alignNode1" presStyleIdx="42" presStyleCnt="49"/>
      <dgm:spPr/>
    </dgm:pt>
    <dgm:pt modelId="{C01D7EA1-D17A-477A-9A6E-A9EE71DF80E5}" type="pres">
      <dgm:prSet presAssocID="{3EAC73A0-5C64-4646-BE48-41EC372DB358}" presName="parallelogram2" presStyleLbl="alignNode1" presStyleIdx="43" presStyleCnt="49"/>
      <dgm:spPr/>
    </dgm:pt>
    <dgm:pt modelId="{F9CE7120-E188-4228-AB2C-9CABECCCC38A}" type="pres">
      <dgm:prSet presAssocID="{3EAC73A0-5C64-4646-BE48-41EC372DB358}" presName="parallelogram3" presStyleLbl="alignNode1" presStyleIdx="44" presStyleCnt="49"/>
      <dgm:spPr/>
    </dgm:pt>
    <dgm:pt modelId="{9D5D8243-6682-475E-9288-A0925F9F1D5D}" type="pres">
      <dgm:prSet presAssocID="{3EAC73A0-5C64-4646-BE48-41EC372DB358}" presName="parallelogram4" presStyleLbl="alignNode1" presStyleIdx="45" presStyleCnt="49"/>
      <dgm:spPr/>
    </dgm:pt>
    <dgm:pt modelId="{A0EE02F1-4C9A-4FBF-BD74-893F8DD334AF}" type="pres">
      <dgm:prSet presAssocID="{3EAC73A0-5C64-4646-BE48-41EC372DB358}" presName="parallelogram5" presStyleLbl="alignNode1" presStyleIdx="46" presStyleCnt="49"/>
      <dgm:spPr/>
    </dgm:pt>
    <dgm:pt modelId="{62F1A658-7F29-4D7E-8B93-D5F5949E6460}" type="pres">
      <dgm:prSet presAssocID="{3EAC73A0-5C64-4646-BE48-41EC372DB358}" presName="parallelogram6" presStyleLbl="alignNode1" presStyleIdx="47" presStyleCnt="49"/>
      <dgm:spPr/>
    </dgm:pt>
    <dgm:pt modelId="{C1F6BF72-CDA4-497D-9838-4EABB521E142}" type="pres">
      <dgm:prSet presAssocID="{3EAC73A0-5C64-4646-BE48-41EC372DB358}" presName="parallelogram7" presStyleLbl="alignNode1" presStyleIdx="48" presStyleCnt="49"/>
      <dgm:spPr/>
    </dgm:pt>
  </dgm:ptLst>
  <dgm:cxnLst>
    <dgm:cxn modelId="{CDBEC495-7B65-483E-BA68-8B5CBB39FB31}" type="presOf" srcId="{C0FD1653-F812-4568-A932-237B607CBACD}" destId="{A1ED886E-F53B-4A8C-AD1C-97F4C419DB36}" srcOrd="0" destOrd="0" presId="urn:microsoft.com/office/officeart/2008/layout/VerticalAccentList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5677231B-AAD9-4669-9DD9-B3E95FA4A7AF}" type="presOf" srcId="{FC396770-AA99-4F2F-9BF0-C86441BA84CD}" destId="{18BA28FA-8206-4CF9-9733-8051AE3BE05C}" srcOrd="0" destOrd="0" presId="urn:microsoft.com/office/officeart/2008/layout/VerticalAccentList"/>
    <dgm:cxn modelId="{80D09509-DA10-4EB9-91C3-D57EECD12CAB}" type="presOf" srcId="{875B33A0-A1F0-4021-B902-B1151324D764}" destId="{39CF8210-39C2-4EDA-90C4-31244A7E3AC6}" srcOrd="0" destOrd="0" presId="urn:microsoft.com/office/officeart/2008/layout/VerticalAccentList"/>
    <dgm:cxn modelId="{37C52001-B955-47DF-8C71-BAF444A73239}" type="presOf" srcId="{0E126377-C8F3-493F-8B78-F682696D26D5}" destId="{E6489C77-62BF-491F-878B-93C92B5281BB}" srcOrd="0" destOrd="0" presId="urn:microsoft.com/office/officeart/2008/layout/VerticalAccentList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0B50B4B7-7130-457E-B41A-2E8BDF3C529E}" type="presOf" srcId="{3EAC73A0-5C64-4646-BE48-41EC372DB358}" destId="{670A110F-4A82-4832-AC70-80F922CCAABE}" srcOrd="0" destOrd="0" presId="urn:microsoft.com/office/officeart/2008/layout/VerticalAccentList"/>
    <dgm:cxn modelId="{E2EAD00E-2843-4678-82D4-3B0A72683E6F}" type="presOf" srcId="{62E18E4B-4028-47F9-B91F-F7B06D8DFE4B}" destId="{57331E15-998A-4A5E-BB40-19AF14FF521B}" srcOrd="0" destOrd="0" presId="urn:microsoft.com/office/officeart/2008/layout/VerticalAccentList"/>
    <dgm:cxn modelId="{9F3A4749-8E00-4363-87FE-EDC913E6515C}" type="presOf" srcId="{6AE20940-4FEC-4C8D-A82B-594BEF8E7A34}" destId="{E6DD0374-13A1-40C9-80EC-FCDB557C1BEE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64B95BB6-F9D1-4772-9FDC-6261F3F3BB73}" type="presOf" srcId="{E9D3E571-1BE7-4A2F-AE08-6CCCEBDECD37}" destId="{702609D9-0216-4E36-BE94-2DEE8D2CE25E}" srcOrd="0" destOrd="0" presId="urn:microsoft.com/office/officeart/2008/layout/VerticalAccentList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5C4A07F0-3239-4B70-AAA7-231F1E669545}" type="presParOf" srcId="{39CF8210-39C2-4EDA-90C4-31244A7E3AC6}" destId="{0C27CA2D-AB30-4775-885B-6A95CD4A651B}" srcOrd="0" destOrd="0" presId="urn:microsoft.com/office/officeart/2008/layout/VerticalAccentList"/>
    <dgm:cxn modelId="{A1B65074-6D5C-4945-B939-CCC12F9373A7}" type="presParOf" srcId="{0C27CA2D-AB30-4775-885B-6A95CD4A651B}" destId="{E6489C77-62BF-491F-878B-93C92B5281BB}" srcOrd="0" destOrd="0" presId="urn:microsoft.com/office/officeart/2008/layout/VerticalAccentList"/>
    <dgm:cxn modelId="{F16EFC43-ED9D-4F09-A9A3-666D4AFBBE5A}" type="presParOf" srcId="{39CF8210-39C2-4EDA-90C4-31244A7E3AC6}" destId="{4CB11533-10AF-4B12-A0C6-4E6A5336774B}" srcOrd="1" destOrd="0" presId="urn:microsoft.com/office/officeart/2008/layout/VerticalAccentList"/>
    <dgm:cxn modelId="{38521187-4BE3-43ED-AF7F-60F2807EC2DE}" type="presParOf" srcId="{4CB11533-10AF-4B12-A0C6-4E6A5336774B}" destId="{2D59A9C7-E04F-4582-90FC-033D176BF614}" srcOrd="0" destOrd="0" presId="urn:microsoft.com/office/officeart/2008/layout/VerticalAccentList"/>
    <dgm:cxn modelId="{44503F89-BAA3-44DF-BAA1-082581D1D76F}" type="presParOf" srcId="{4CB11533-10AF-4B12-A0C6-4E6A5336774B}" destId="{118E412B-17D4-471E-B2E7-F8DEC297D52B}" srcOrd="1" destOrd="0" presId="urn:microsoft.com/office/officeart/2008/layout/VerticalAccentList"/>
    <dgm:cxn modelId="{6CAD4F1A-F1C6-4B1D-B7DA-187D3579C19B}" type="presParOf" srcId="{4CB11533-10AF-4B12-A0C6-4E6A5336774B}" destId="{AF2EB249-FBF6-4DD3-82E4-2ABACBCAE9BE}" srcOrd="2" destOrd="0" presId="urn:microsoft.com/office/officeart/2008/layout/VerticalAccentList"/>
    <dgm:cxn modelId="{197642E5-A38C-4CB9-A949-D71824C3453D}" type="presParOf" srcId="{4CB11533-10AF-4B12-A0C6-4E6A5336774B}" destId="{3DBAE2A8-A6DA-4488-9E4F-B4B9FBB4516C}" srcOrd="3" destOrd="0" presId="urn:microsoft.com/office/officeart/2008/layout/VerticalAccentList"/>
    <dgm:cxn modelId="{AED11888-E102-4CB8-9797-793F3BB88D3D}" type="presParOf" srcId="{4CB11533-10AF-4B12-A0C6-4E6A5336774B}" destId="{CF90B830-8924-4D3A-A3DA-0018A457771A}" srcOrd="4" destOrd="0" presId="urn:microsoft.com/office/officeart/2008/layout/VerticalAccentList"/>
    <dgm:cxn modelId="{87FF64E9-4F37-464C-BE41-680EAD70A436}" type="presParOf" srcId="{4CB11533-10AF-4B12-A0C6-4E6A5336774B}" destId="{F631B76E-82FC-4207-96C7-A5E9885E951E}" srcOrd="5" destOrd="0" presId="urn:microsoft.com/office/officeart/2008/layout/VerticalAccentList"/>
    <dgm:cxn modelId="{D5DE4E58-4508-4C35-96FB-9E7FE66F2090}" type="presParOf" srcId="{4CB11533-10AF-4B12-A0C6-4E6A5336774B}" destId="{6F368D87-09B0-4734-8537-D540C7B8A7E3}" srcOrd="6" destOrd="0" presId="urn:microsoft.com/office/officeart/2008/layout/VerticalAccentList"/>
    <dgm:cxn modelId="{70EBF152-AAB6-4809-8ADF-FA16B3D1F4E6}" type="presParOf" srcId="{39CF8210-39C2-4EDA-90C4-31244A7E3AC6}" destId="{288D5674-8E53-4684-B0B7-A24C4882A599}" srcOrd="2" destOrd="0" presId="urn:microsoft.com/office/officeart/2008/layout/VerticalAccentList"/>
    <dgm:cxn modelId="{324D9C23-3680-4BCF-BA33-6692CC2C5789}" type="presParOf" srcId="{39CF8210-39C2-4EDA-90C4-31244A7E3AC6}" destId="{A74ED801-6A73-429E-929C-EC8D12848D92}" srcOrd="3" destOrd="0" presId="urn:microsoft.com/office/officeart/2008/layout/VerticalAccentList"/>
    <dgm:cxn modelId="{E5D7DD40-A98B-4826-82B4-1201B3DD043A}" type="presParOf" srcId="{A74ED801-6A73-429E-929C-EC8D12848D92}" destId="{E6DD0374-13A1-40C9-80EC-FCDB557C1BEE}" srcOrd="0" destOrd="0" presId="urn:microsoft.com/office/officeart/2008/layout/VerticalAccentList"/>
    <dgm:cxn modelId="{C7A97F3B-32F8-45DE-B375-E2FF4C85EBF5}" type="presParOf" srcId="{39CF8210-39C2-4EDA-90C4-31244A7E3AC6}" destId="{1038E7F8-0979-44FC-9F67-A1CFA3439B9C}" srcOrd="4" destOrd="0" presId="urn:microsoft.com/office/officeart/2008/layout/VerticalAccentList"/>
    <dgm:cxn modelId="{14828A80-C5A3-4414-B7EB-0BE31A630130}" type="presParOf" srcId="{1038E7F8-0979-44FC-9F67-A1CFA3439B9C}" destId="{F53FB3BE-71B5-4800-9454-A1F53E3C359F}" srcOrd="0" destOrd="0" presId="urn:microsoft.com/office/officeart/2008/layout/VerticalAccentList"/>
    <dgm:cxn modelId="{0ABA792F-5719-4FC0-89F6-A441849115EC}" type="presParOf" srcId="{1038E7F8-0979-44FC-9F67-A1CFA3439B9C}" destId="{53A05ACE-7775-4E0D-83C0-403B033CC02C}" srcOrd="1" destOrd="0" presId="urn:microsoft.com/office/officeart/2008/layout/VerticalAccentList"/>
    <dgm:cxn modelId="{25345FF1-99F1-4D97-9930-5A608358196C}" type="presParOf" srcId="{1038E7F8-0979-44FC-9F67-A1CFA3439B9C}" destId="{AB0C23D6-E6FA-4C92-874F-857CD399B5DB}" srcOrd="2" destOrd="0" presId="urn:microsoft.com/office/officeart/2008/layout/VerticalAccentList"/>
    <dgm:cxn modelId="{77F14D26-DF2F-4487-8894-B9616E8F75D8}" type="presParOf" srcId="{1038E7F8-0979-44FC-9F67-A1CFA3439B9C}" destId="{B8B15D63-C038-4A26-A3F3-E79B13C1BD90}" srcOrd="3" destOrd="0" presId="urn:microsoft.com/office/officeart/2008/layout/VerticalAccentList"/>
    <dgm:cxn modelId="{0E8949A8-6387-4883-ABE8-9E260958818D}" type="presParOf" srcId="{1038E7F8-0979-44FC-9F67-A1CFA3439B9C}" destId="{2290CB98-1EB3-4368-A0AB-1B184ED12123}" srcOrd="4" destOrd="0" presId="urn:microsoft.com/office/officeart/2008/layout/VerticalAccentList"/>
    <dgm:cxn modelId="{370BA158-5612-491B-AB53-64FD3AD63842}" type="presParOf" srcId="{1038E7F8-0979-44FC-9F67-A1CFA3439B9C}" destId="{79EAD51B-74A8-4E11-B217-263B3CBD6D1E}" srcOrd="5" destOrd="0" presId="urn:microsoft.com/office/officeart/2008/layout/VerticalAccentList"/>
    <dgm:cxn modelId="{1BD12B1B-FB33-4B30-A12B-C9DF27362009}" type="presParOf" srcId="{1038E7F8-0979-44FC-9F67-A1CFA3439B9C}" destId="{21FAACFD-A588-4322-954F-EEE902B49509}" srcOrd="6" destOrd="0" presId="urn:microsoft.com/office/officeart/2008/layout/VerticalAccentList"/>
    <dgm:cxn modelId="{B8D3F296-6919-4DC8-915B-92FAD2A16400}" type="presParOf" srcId="{39CF8210-39C2-4EDA-90C4-31244A7E3AC6}" destId="{DF79A6EF-EA2C-4272-B2EB-2C388BD3B3AF}" srcOrd="5" destOrd="0" presId="urn:microsoft.com/office/officeart/2008/layout/VerticalAccentList"/>
    <dgm:cxn modelId="{9B2F10C8-A875-464C-979A-817E02D37215}" type="presParOf" srcId="{39CF8210-39C2-4EDA-90C4-31244A7E3AC6}" destId="{1B0DBD2E-6021-4987-A631-D66CB893E603}" srcOrd="6" destOrd="0" presId="urn:microsoft.com/office/officeart/2008/layout/VerticalAccentList"/>
    <dgm:cxn modelId="{B6CA04D9-B768-4B58-B251-E5DFE8E5E9F0}" type="presParOf" srcId="{1B0DBD2E-6021-4987-A631-D66CB893E603}" destId="{702609D9-0216-4E36-BE94-2DEE8D2CE25E}" srcOrd="0" destOrd="0" presId="urn:microsoft.com/office/officeart/2008/layout/VerticalAccentList"/>
    <dgm:cxn modelId="{C10D292A-0BD6-4EEC-A4EE-8BE6B9626A04}" type="presParOf" srcId="{39CF8210-39C2-4EDA-90C4-31244A7E3AC6}" destId="{41B6AF27-3B97-4F69-A356-201ECE3B8D8D}" srcOrd="7" destOrd="0" presId="urn:microsoft.com/office/officeart/2008/layout/VerticalAccentList"/>
    <dgm:cxn modelId="{ABF4E40C-AD0D-4CBB-A669-FB607201441D}" type="presParOf" srcId="{41B6AF27-3B97-4F69-A356-201ECE3B8D8D}" destId="{AB7D17F0-AA95-41CD-90AA-31E567EFA930}" srcOrd="0" destOrd="0" presId="urn:microsoft.com/office/officeart/2008/layout/VerticalAccentList"/>
    <dgm:cxn modelId="{64FB3A46-28B4-40F4-A338-CD517DE81965}" type="presParOf" srcId="{41B6AF27-3B97-4F69-A356-201ECE3B8D8D}" destId="{78DD8001-D968-4AFE-8D51-7FBDAB08F219}" srcOrd="1" destOrd="0" presId="urn:microsoft.com/office/officeart/2008/layout/VerticalAccentList"/>
    <dgm:cxn modelId="{6D6B7EF3-DFE3-480B-9794-202060B922E4}" type="presParOf" srcId="{41B6AF27-3B97-4F69-A356-201ECE3B8D8D}" destId="{A329E7F8-8982-47AE-B00A-1D888A58101F}" srcOrd="2" destOrd="0" presId="urn:microsoft.com/office/officeart/2008/layout/VerticalAccentList"/>
    <dgm:cxn modelId="{9A87AB9D-189B-44D3-B7A3-7C743FF8434A}" type="presParOf" srcId="{41B6AF27-3B97-4F69-A356-201ECE3B8D8D}" destId="{326D3222-93C2-4807-A2A7-DF4D692C0C07}" srcOrd="3" destOrd="0" presId="urn:microsoft.com/office/officeart/2008/layout/VerticalAccentList"/>
    <dgm:cxn modelId="{57128D1F-0AD8-4EBA-8627-754DA7117892}" type="presParOf" srcId="{41B6AF27-3B97-4F69-A356-201ECE3B8D8D}" destId="{A31A1993-7248-4E37-A778-B6D9D8984DCA}" srcOrd="4" destOrd="0" presId="urn:microsoft.com/office/officeart/2008/layout/VerticalAccentList"/>
    <dgm:cxn modelId="{93C2A202-7505-4E15-A956-BE8608A8237C}" type="presParOf" srcId="{41B6AF27-3B97-4F69-A356-201ECE3B8D8D}" destId="{361DA038-CB57-43B5-83DE-6614678C60C9}" srcOrd="5" destOrd="0" presId="urn:microsoft.com/office/officeart/2008/layout/VerticalAccentList"/>
    <dgm:cxn modelId="{6BAB7D2F-0CAC-4CEB-9D60-682A0E5AC4DB}" type="presParOf" srcId="{41B6AF27-3B97-4F69-A356-201ECE3B8D8D}" destId="{4A70EF20-B693-4928-B0DA-486915D85A52}" srcOrd="6" destOrd="0" presId="urn:microsoft.com/office/officeart/2008/layout/VerticalAccentList"/>
    <dgm:cxn modelId="{E48AC6C2-649C-45F0-BD92-F9A6F2DAD8B0}" type="presParOf" srcId="{39CF8210-39C2-4EDA-90C4-31244A7E3AC6}" destId="{E02367C3-3C0B-4C82-8DF1-0C71F2B03101}" srcOrd="8" destOrd="0" presId="urn:microsoft.com/office/officeart/2008/layout/VerticalAccentList"/>
    <dgm:cxn modelId="{AE096F7D-3832-46BB-8672-D2688B6E52F2}" type="presParOf" srcId="{39CF8210-39C2-4EDA-90C4-31244A7E3AC6}" destId="{5610F810-3831-49F0-BCA1-E60CFAC799A6}" srcOrd="9" destOrd="0" presId="urn:microsoft.com/office/officeart/2008/layout/VerticalAccentList"/>
    <dgm:cxn modelId="{81275F91-2811-42E1-B33B-4AB866EF6970}" type="presParOf" srcId="{5610F810-3831-49F0-BCA1-E60CFAC799A6}" destId="{A1ED886E-F53B-4A8C-AD1C-97F4C419DB36}" srcOrd="0" destOrd="0" presId="urn:microsoft.com/office/officeart/2008/layout/VerticalAccentList"/>
    <dgm:cxn modelId="{B60F0A88-5FD2-4EA7-8466-512C5F681BE1}" type="presParOf" srcId="{39CF8210-39C2-4EDA-90C4-31244A7E3AC6}" destId="{0BD8BF4F-43E7-490D-A1B8-2BF284ADDBDC}" srcOrd="10" destOrd="0" presId="urn:microsoft.com/office/officeart/2008/layout/VerticalAccentList"/>
    <dgm:cxn modelId="{CB892C22-8509-435C-AE1C-6EE1EAE91F93}" type="presParOf" srcId="{0BD8BF4F-43E7-490D-A1B8-2BF284ADDBDC}" destId="{689D1F82-A4E0-4FF5-907F-B24873425A10}" srcOrd="0" destOrd="0" presId="urn:microsoft.com/office/officeart/2008/layout/VerticalAccentList"/>
    <dgm:cxn modelId="{3E5929BB-5302-4D7D-8CE9-E837BD810FE1}" type="presParOf" srcId="{0BD8BF4F-43E7-490D-A1B8-2BF284ADDBDC}" destId="{57AAFA6B-4888-402F-8F85-5283E37B8503}" srcOrd="1" destOrd="0" presId="urn:microsoft.com/office/officeart/2008/layout/VerticalAccentList"/>
    <dgm:cxn modelId="{348C6A76-3FE5-48FC-BE02-544FCB2E7746}" type="presParOf" srcId="{0BD8BF4F-43E7-490D-A1B8-2BF284ADDBDC}" destId="{34366A49-9AAD-4857-9BF4-C08155EAF677}" srcOrd="2" destOrd="0" presId="urn:microsoft.com/office/officeart/2008/layout/VerticalAccentList"/>
    <dgm:cxn modelId="{E3E5079A-49FA-4A02-A37C-2C964DD1C652}" type="presParOf" srcId="{0BD8BF4F-43E7-490D-A1B8-2BF284ADDBDC}" destId="{5175A89E-5DA3-41D3-9028-FCBF9404FC56}" srcOrd="3" destOrd="0" presId="urn:microsoft.com/office/officeart/2008/layout/VerticalAccentList"/>
    <dgm:cxn modelId="{A987B85C-0A87-44A4-8B14-420C15C3B8FA}" type="presParOf" srcId="{0BD8BF4F-43E7-490D-A1B8-2BF284ADDBDC}" destId="{ED8919E1-E786-4FA4-A692-A6CD18E8A5BB}" srcOrd="4" destOrd="0" presId="urn:microsoft.com/office/officeart/2008/layout/VerticalAccentList"/>
    <dgm:cxn modelId="{A9F063E1-FB06-4753-9AB3-6822984C6424}" type="presParOf" srcId="{0BD8BF4F-43E7-490D-A1B8-2BF284ADDBDC}" destId="{2264FF8D-E745-4A92-B8B7-937E3AE202E3}" srcOrd="5" destOrd="0" presId="urn:microsoft.com/office/officeart/2008/layout/VerticalAccentList"/>
    <dgm:cxn modelId="{4A418A7C-8DAA-4EDE-B360-59A9FE4ABF40}" type="presParOf" srcId="{0BD8BF4F-43E7-490D-A1B8-2BF284ADDBDC}" destId="{E0AA56C5-1AF4-4513-99F1-E5B63246D208}" srcOrd="6" destOrd="0" presId="urn:microsoft.com/office/officeart/2008/layout/VerticalAccentList"/>
    <dgm:cxn modelId="{CF2FDC23-7317-487F-BA5A-3623C7C5F84B}" type="presParOf" srcId="{39CF8210-39C2-4EDA-90C4-31244A7E3AC6}" destId="{2FEE300E-C66E-413F-9494-DB10B620CD22}" srcOrd="11" destOrd="0" presId="urn:microsoft.com/office/officeart/2008/layout/VerticalAccentList"/>
    <dgm:cxn modelId="{E8A26594-101A-4355-B61D-D2E445093EF2}" type="presParOf" srcId="{39CF8210-39C2-4EDA-90C4-31244A7E3AC6}" destId="{4AD528D4-642D-4E3A-818F-ECA8240BF0C7}" srcOrd="12" destOrd="0" presId="urn:microsoft.com/office/officeart/2008/layout/VerticalAccentList"/>
    <dgm:cxn modelId="{D4205A06-CAAD-4967-BE63-CEF39DE31E3D}" type="presParOf" srcId="{4AD528D4-642D-4E3A-818F-ECA8240BF0C7}" destId="{18BA28FA-8206-4CF9-9733-8051AE3BE05C}" srcOrd="0" destOrd="0" presId="urn:microsoft.com/office/officeart/2008/layout/VerticalAccentList"/>
    <dgm:cxn modelId="{5E8AB6EB-3D09-4425-A94F-B5A4939430BC}" type="presParOf" srcId="{39CF8210-39C2-4EDA-90C4-31244A7E3AC6}" destId="{1B52F01D-4AB4-4170-89EC-99D90DA89CA9}" srcOrd="13" destOrd="0" presId="urn:microsoft.com/office/officeart/2008/layout/VerticalAccentList"/>
    <dgm:cxn modelId="{F6712F30-1949-461C-A440-0CC7E5D0BE99}" type="presParOf" srcId="{1B52F01D-4AB4-4170-89EC-99D90DA89CA9}" destId="{32CA35D6-E00B-45BE-93CC-1FAFF952079A}" srcOrd="0" destOrd="0" presId="urn:microsoft.com/office/officeart/2008/layout/VerticalAccentList"/>
    <dgm:cxn modelId="{F4860AC0-E266-49E9-B2D3-B37DB4EEF4EB}" type="presParOf" srcId="{1B52F01D-4AB4-4170-89EC-99D90DA89CA9}" destId="{2478CC6E-13DD-4B4B-8A66-55FA6A16B5CB}" srcOrd="1" destOrd="0" presId="urn:microsoft.com/office/officeart/2008/layout/VerticalAccentList"/>
    <dgm:cxn modelId="{E8397CAD-726B-43F3-9440-6D4F82E9DA9A}" type="presParOf" srcId="{1B52F01D-4AB4-4170-89EC-99D90DA89CA9}" destId="{7EC3FD57-065C-46BA-B45F-72E3BDD09C15}" srcOrd="2" destOrd="0" presId="urn:microsoft.com/office/officeart/2008/layout/VerticalAccentList"/>
    <dgm:cxn modelId="{44DCC658-DB44-44EC-90DF-991BF38E4910}" type="presParOf" srcId="{1B52F01D-4AB4-4170-89EC-99D90DA89CA9}" destId="{BCF59DEF-1975-4099-B8D8-DDD679AB688D}" srcOrd="3" destOrd="0" presId="urn:microsoft.com/office/officeart/2008/layout/VerticalAccentList"/>
    <dgm:cxn modelId="{23436DBF-6568-4AB2-8136-066C4B5E4937}" type="presParOf" srcId="{1B52F01D-4AB4-4170-89EC-99D90DA89CA9}" destId="{E5594B9F-3B9E-40FE-9500-3BC8959D6FCF}" srcOrd="4" destOrd="0" presId="urn:microsoft.com/office/officeart/2008/layout/VerticalAccentList"/>
    <dgm:cxn modelId="{FCD87B8B-29EC-441E-AFB2-4B418888772C}" type="presParOf" srcId="{1B52F01D-4AB4-4170-89EC-99D90DA89CA9}" destId="{705A9D6C-4EA1-497B-AF71-B8631F5697D1}" srcOrd="5" destOrd="0" presId="urn:microsoft.com/office/officeart/2008/layout/VerticalAccentList"/>
    <dgm:cxn modelId="{119DCED3-613C-478C-830E-1695E2DCAE4C}" type="presParOf" srcId="{1B52F01D-4AB4-4170-89EC-99D90DA89CA9}" destId="{2A61AB70-4D95-4316-9AD0-D2FBECE172C2}" srcOrd="6" destOrd="0" presId="urn:microsoft.com/office/officeart/2008/layout/VerticalAccentList"/>
    <dgm:cxn modelId="{2945A0F5-E134-4011-98EA-225CBD719A15}" type="presParOf" srcId="{39CF8210-39C2-4EDA-90C4-31244A7E3AC6}" destId="{1A8154F9-42BF-4132-958D-0D73149136D2}" srcOrd="14" destOrd="0" presId="urn:microsoft.com/office/officeart/2008/layout/VerticalAccentList"/>
    <dgm:cxn modelId="{FF112AAB-E5C4-40B0-AD71-B2B39295E93B}" type="presParOf" srcId="{39CF8210-39C2-4EDA-90C4-31244A7E3AC6}" destId="{6AAAFBCE-789A-45F8-9AFF-561574B7BC5C}" srcOrd="15" destOrd="0" presId="urn:microsoft.com/office/officeart/2008/layout/VerticalAccentList"/>
    <dgm:cxn modelId="{55E36286-DF5D-42C5-9900-94D83CBFE2F3}" type="presParOf" srcId="{6AAAFBCE-789A-45F8-9AFF-561574B7BC5C}" destId="{57331E15-998A-4A5E-BB40-19AF14FF521B}" srcOrd="0" destOrd="0" presId="urn:microsoft.com/office/officeart/2008/layout/VerticalAccentList"/>
    <dgm:cxn modelId="{7E3A1435-450E-4DE1-BC0E-BBD9BF27C5C6}" type="presParOf" srcId="{39CF8210-39C2-4EDA-90C4-31244A7E3AC6}" destId="{60E4FE96-B8C9-4E73-B736-50E7210B5860}" srcOrd="16" destOrd="0" presId="urn:microsoft.com/office/officeart/2008/layout/VerticalAccentList"/>
    <dgm:cxn modelId="{06709FAE-0D1F-4840-9667-290BC0ADBEE1}" type="presParOf" srcId="{60E4FE96-B8C9-4E73-B736-50E7210B5860}" destId="{C9DF15A3-DFFE-484B-8D9F-44E6BC73FC97}" srcOrd="0" destOrd="0" presId="urn:microsoft.com/office/officeart/2008/layout/VerticalAccentList"/>
    <dgm:cxn modelId="{91D72CD3-DAE4-487F-A3C5-324AA1D0CAB3}" type="presParOf" srcId="{60E4FE96-B8C9-4E73-B736-50E7210B5860}" destId="{504F2432-23F1-44B2-9848-BF5BEE1C4F00}" srcOrd="1" destOrd="0" presId="urn:microsoft.com/office/officeart/2008/layout/VerticalAccentList"/>
    <dgm:cxn modelId="{8B064ADE-8DAD-46CA-9494-6D76D6408D6A}" type="presParOf" srcId="{60E4FE96-B8C9-4E73-B736-50E7210B5860}" destId="{ADB834E1-6B4F-4E27-874B-E479A2E53B22}" srcOrd="2" destOrd="0" presId="urn:microsoft.com/office/officeart/2008/layout/VerticalAccentList"/>
    <dgm:cxn modelId="{4D87AC86-AAF6-4B9C-9ABE-721D8C9989FF}" type="presParOf" srcId="{60E4FE96-B8C9-4E73-B736-50E7210B5860}" destId="{464EDDCC-0B4A-4B2B-9774-60F4D44033F2}" srcOrd="3" destOrd="0" presId="urn:microsoft.com/office/officeart/2008/layout/VerticalAccentList"/>
    <dgm:cxn modelId="{11D374AF-8C98-4EB8-983A-87D415D773A1}" type="presParOf" srcId="{60E4FE96-B8C9-4E73-B736-50E7210B5860}" destId="{5E6F0FD9-563B-41DA-A0FF-9ED67B310998}" srcOrd="4" destOrd="0" presId="urn:microsoft.com/office/officeart/2008/layout/VerticalAccentList"/>
    <dgm:cxn modelId="{4FBBDA31-39B8-465D-9559-6FDA63B1E299}" type="presParOf" srcId="{60E4FE96-B8C9-4E73-B736-50E7210B5860}" destId="{79363923-94A3-4A11-9B35-0099415A3144}" srcOrd="5" destOrd="0" presId="urn:microsoft.com/office/officeart/2008/layout/VerticalAccentList"/>
    <dgm:cxn modelId="{ACD78A22-D27F-40DD-A4CE-73AD9DBF53B4}" type="presParOf" srcId="{60E4FE96-B8C9-4E73-B736-50E7210B5860}" destId="{4FB5D47E-4AC9-48D9-9DFA-CCEB4335A60A}" srcOrd="6" destOrd="0" presId="urn:microsoft.com/office/officeart/2008/layout/VerticalAccentList"/>
    <dgm:cxn modelId="{B76DB40A-13C7-4D7E-9031-1C723C03D228}" type="presParOf" srcId="{39CF8210-39C2-4EDA-90C4-31244A7E3AC6}" destId="{165BD6BA-8393-4C21-8112-EA511E53945F}" srcOrd="17" destOrd="0" presId="urn:microsoft.com/office/officeart/2008/layout/VerticalAccentList"/>
    <dgm:cxn modelId="{FA245424-933C-464C-AE91-DC08D3BAA574}" type="presParOf" srcId="{39CF8210-39C2-4EDA-90C4-31244A7E3AC6}" destId="{9BF63D7C-79CE-4FE7-A4FF-1A943895C3D7}" srcOrd="18" destOrd="0" presId="urn:microsoft.com/office/officeart/2008/layout/VerticalAccentList"/>
    <dgm:cxn modelId="{A458B2D1-BB15-40CC-9C18-27C7941882A8}" type="presParOf" srcId="{9BF63D7C-79CE-4FE7-A4FF-1A943895C3D7}" destId="{670A110F-4A82-4832-AC70-80F922CCAABE}" srcOrd="0" destOrd="0" presId="urn:microsoft.com/office/officeart/2008/layout/VerticalAccentList"/>
    <dgm:cxn modelId="{E7B23E48-A68A-4721-93C3-6CEEF0D12C98}" type="presParOf" srcId="{39CF8210-39C2-4EDA-90C4-31244A7E3AC6}" destId="{10AC6085-1A54-49B2-89A9-2C7307942190}" srcOrd="19" destOrd="0" presId="urn:microsoft.com/office/officeart/2008/layout/VerticalAccentList"/>
    <dgm:cxn modelId="{D41883C6-E471-4D77-8C4D-5502DBE28C55}" type="presParOf" srcId="{10AC6085-1A54-49B2-89A9-2C7307942190}" destId="{E5B620B5-A957-4DB5-A76C-31C4304B9286}" srcOrd="0" destOrd="0" presId="urn:microsoft.com/office/officeart/2008/layout/VerticalAccentList"/>
    <dgm:cxn modelId="{0ABCA338-81A9-4288-A976-397EB829C0CC}" type="presParOf" srcId="{10AC6085-1A54-49B2-89A9-2C7307942190}" destId="{C01D7EA1-D17A-477A-9A6E-A9EE71DF80E5}" srcOrd="1" destOrd="0" presId="urn:microsoft.com/office/officeart/2008/layout/VerticalAccentList"/>
    <dgm:cxn modelId="{C437B2AE-DAFC-427E-8611-FE625A4A05B6}" type="presParOf" srcId="{10AC6085-1A54-49B2-89A9-2C7307942190}" destId="{F9CE7120-E188-4228-AB2C-9CABECCCC38A}" srcOrd="2" destOrd="0" presId="urn:microsoft.com/office/officeart/2008/layout/VerticalAccentList"/>
    <dgm:cxn modelId="{075683F2-E276-433B-BCDD-5FC114D17B8C}" type="presParOf" srcId="{10AC6085-1A54-49B2-89A9-2C7307942190}" destId="{9D5D8243-6682-475E-9288-A0925F9F1D5D}" srcOrd="3" destOrd="0" presId="urn:microsoft.com/office/officeart/2008/layout/VerticalAccentList"/>
    <dgm:cxn modelId="{ABF1CB9F-7B8C-4436-B53D-A4BCFA976542}" type="presParOf" srcId="{10AC6085-1A54-49B2-89A9-2C7307942190}" destId="{A0EE02F1-4C9A-4FBF-BD74-893F8DD334AF}" srcOrd="4" destOrd="0" presId="urn:microsoft.com/office/officeart/2008/layout/VerticalAccentList"/>
    <dgm:cxn modelId="{78619057-1CAF-472B-B53B-779802865869}" type="presParOf" srcId="{10AC6085-1A54-49B2-89A9-2C7307942190}" destId="{62F1A658-7F29-4D7E-8B93-D5F5949E6460}" srcOrd="5" destOrd="0" presId="urn:microsoft.com/office/officeart/2008/layout/VerticalAccentList"/>
    <dgm:cxn modelId="{880B335D-06AA-47D0-9548-60734028156B}" type="presParOf" srcId="{10AC6085-1A54-49B2-89A9-2C7307942190}" destId="{C1F6BF72-CDA4-497D-9838-4EABB521E1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DB5584-3468-4546-8158-B1C9F1E006E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80455B-D2F4-4D5D-89B0-C76CBC8E32B8}">
      <dgm:prSet phldrT="[Text]" custT="1"/>
      <dgm:spPr/>
      <dgm:t>
        <a:bodyPr/>
        <a:lstStyle/>
        <a:p>
          <a:r>
            <a:rPr lang="en-US" sz="1600" smtClean="0"/>
            <a:t>Project Manager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22564839-E64A-43A5-A27E-5147C846563D}" type="parTrans" cxnId="{772781CB-E410-461B-BE8F-2B1E4747C422}">
      <dgm:prSet/>
      <dgm:spPr/>
      <dgm:t>
        <a:bodyPr/>
        <a:lstStyle/>
        <a:p>
          <a:endParaRPr lang="en-US" sz="1600"/>
        </a:p>
      </dgm:t>
    </dgm:pt>
    <dgm:pt modelId="{3988EC56-D802-4C31-9A80-20CB0B512E54}" type="sibTrans" cxnId="{772781CB-E410-461B-BE8F-2B1E4747C422}">
      <dgm:prSet/>
      <dgm:spPr/>
      <dgm:t>
        <a:bodyPr/>
        <a:lstStyle/>
        <a:p>
          <a:endParaRPr lang="en-US" sz="1600"/>
        </a:p>
      </dgm:t>
    </dgm:pt>
    <dgm:pt modelId="{62750613-1315-4439-93DC-52F98875B167}">
      <dgm:prSet phldrT="[Text]" custT="1"/>
      <dgm:spPr/>
      <dgm:t>
        <a:bodyPr/>
        <a:lstStyle/>
        <a:p>
          <a:r>
            <a:rPr lang="en-US" sz="1600" smtClean="0"/>
            <a:t>QA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F541152B-3F79-4A34-8085-5EB70A87584C}" type="parTrans" cxnId="{75FF006D-B968-423E-B8B1-9581AEFAC832}">
      <dgm:prSet/>
      <dgm:spPr/>
      <dgm:t>
        <a:bodyPr/>
        <a:lstStyle/>
        <a:p>
          <a:endParaRPr lang="en-US" sz="1600"/>
        </a:p>
      </dgm:t>
    </dgm:pt>
    <dgm:pt modelId="{417E66BA-103B-4933-81AD-CE82B593C514}" type="sibTrans" cxnId="{75FF006D-B968-423E-B8B1-9581AEFAC832}">
      <dgm:prSet/>
      <dgm:spPr/>
      <dgm:t>
        <a:bodyPr/>
        <a:lstStyle/>
        <a:p>
          <a:endParaRPr lang="en-US" sz="1600"/>
        </a:p>
      </dgm:t>
    </dgm:pt>
    <dgm:pt modelId="{47A8FDBE-B51A-422A-9875-BB71DE14C259}">
      <dgm:prSet phldrT="[Text]" custT="1"/>
      <dgm:spPr/>
      <dgm:t>
        <a:bodyPr/>
        <a:lstStyle/>
        <a:p>
          <a:r>
            <a:rPr lang="en-US" sz="1600" smtClean="0"/>
            <a:t>Test Team</a:t>
          </a:r>
        </a:p>
        <a:p>
          <a:r>
            <a:rPr lang="en-US" sz="1600" smtClean="0"/>
            <a:t>TuanTA</a:t>
          </a:r>
          <a:endParaRPr lang="en-US" sz="1600"/>
        </a:p>
      </dgm:t>
    </dgm:pt>
    <dgm:pt modelId="{DA6CCBE5-E565-4FA7-BA98-7ED08F1CD255}" type="parTrans" cxnId="{03BDF8AE-B331-4A51-9C08-B9E873429956}">
      <dgm:prSet/>
      <dgm:spPr/>
      <dgm:t>
        <a:bodyPr/>
        <a:lstStyle/>
        <a:p>
          <a:endParaRPr lang="en-US" sz="1600"/>
        </a:p>
      </dgm:t>
    </dgm:pt>
    <dgm:pt modelId="{13559A9C-6770-4383-9565-72FB771F959E}" type="sibTrans" cxnId="{03BDF8AE-B331-4A51-9C08-B9E873429956}">
      <dgm:prSet/>
      <dgm:spPr/>
      <dgm:t>
        <a:bodyPr/>
        <a:lstStyle/>
        <a:p>
          <a:endParaRPr lang="en-US" sz="1600"/>
        </a:p>
      </dgm:t>
    </dgm:pt>
    <dgm:pt modelId="{D3D80166-D9B0-4A70-BE88-92617FC7CBC2}">
      <dgm:prSet phldrT="[Text]" custT="1"/>
      <dgm:spPr/>
      <dgm:t>
        <a:bodyPr/>
        <a:lstStyle/>
        <a:p>
          <a:r>
            <a:rPr lang="en-US" sz="1600" smtClean="0"/>
            <a:t>Develop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1DD3D94F-36D7-4BE1-81AB-BD469AD17046}" type="parTrans" cxnId="{E38F0918-94C8-4C66-840E-29229DA7AD5F}">
      <dgm:prSet/>
      <dgm:spPr/>
      <dgm:t>
        <a:bodyPr/>
        <a:lstStyle/>
        <a:p>
          <a:endParaRPr lang="en-US" sz="1600"/>
        </a:p>
      </dgm:t>
    </dgm:pt>
    <dgm:pt modelId="{0C607F19-7FAF-4371-A5CB-1CE87C4D3CB4}" type="sibTrans" cxnId="{E38F0918-94C8-4C66-840E-29229DA7AD5F}">
      <dgm:prSet/>
      <dgm:spPr/>
      <dgm:t>
        <a:bodyPr/>
        <a:lstStyle/>
        <a:p>
          <a:endParaRPr lang="en-US" sz="1600"/>
        </a:p>
      </dgm:t>
    </dgm:pt>
    <dgm:pt modelId="{7CDDD7F5-46B9-4630-818A-09D6881FA35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67B6A49E-B3E4-4AFC-A3F2-6A517C48E1CA}" type="parTrans" cxnId="{A6E633CF-42DA-41D5-938C-2D15DE44E00F}">
      <dgm:prSet/>
      <dgm:spPr/>
      <dgm:t>
        <a:bodyPr/>
        <a:lstStyle/>
        <a:p>
          <a:endParaRPr lang="en-US" sz="1600"/>
        </a:p>
      </dgm:t>
    </dgm:pt>
    <dgm:pt modelId="{1577B2CF-3CDE-4DF6-BFC7-7F963743A567}" type="sibTrans" cxnId="{A6E633CF-42DA-41D5-938C-2D15DE44E00F}">
      <dgm:prSet/>
      <dgm:spPr/>
      <dgm:t>
        <a:bodyPr/>
        <a:lstStyle/>
        <a:p>
          <a:endParaRPr lang="en-US" sz="1600"/>
        </a:p>
      </dgm:t>
    </dgm:pt>
    <dgm:pt modelId="{AF43D50E-3514-4964-802E-3EE525D4F60A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9EF66305-4872-4DE7-8C67-BA07A3861F7E}" type="parTrans" cxnId="{006893A6-E617-4349-896A-701361F54D51}">
      <dgm:prSet/>
      <dgm:spPr/>
      <dgm:t>
        <a:bodyPr/>
        <a:lstStyle/>
        <a:p>
          <a:endParaRPr lang="en-US" sz="1600"/>
        </a:p>
      </dgm:t>
    </dgm:pt>
    <dgm:pt modelId="{D44894B8-9660-446E-8BA5-4358D129D690}" type="sibTrans" cxnId="{006893A6-E617-4349-896A-701361F54D51}">
      <dgm:prSet/>
      <dgm:spPr/>
      <dgm:t>
        <a:bodyPr/>
        <a:lstStyle/>
        <a:p>
          <a:endParaRPr lang="en-US" sz="1600"/>
        </a:p>
      </dgm:t>
    </dgm:pt>
    <dgm:pt modelId="{2B62AD0B-DFDD-48E3-BF0F-9C8C6449A2E8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1891C5F5-9599-448D-9DF7-9AE39D439251}" type="parTrans" cxnId="{CCF6D0A3-8E71-425C-8AA1-5A16132905C6}">
      <dgm:prSet/>
      <dgm:spPr/>
      <dgm:t>
        <a:bodyPr/>
        <a:lstStyle/>
        <a:p>
          <a:endParaRPr lang="en-US" sz="1600"/>
        </a:p>
      </dgm:t>
    </dgm:pt>
    <dgm:pt modelId="{D4926BBA-7188-4FE2-8B73-F0F6899F4983}" type="sibTrans" cxnId="{CCF6D0A3-8E71-425C-8AA1-5A16132905C6}">
      <dgm:prSet/>
      <dgm:spPr/>
      <dgm:t>
        <a:bodyPr/>
        <a:lstStyle/>
        <a:p>
          <a:endParaRPr lang="en-US" sz="1600"/>
        </a:p>
      </dgm:t>
    </dgm:pt>
    <dgm:pt modelId="{478076F4-198E-4862-8B88-6178D07DA7B8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D727C569-A514-4AEA-8E36-0F25C9AA9975}" type="parTrans" cxnId="{C906B4B1-FE49-4260-9A8C-1D0CA31B683C}">
      <dgm:prSet/>
      <dgm:spPr/>
      <dgm:t>
        <a:bodyPr/>
        <a:lstStyle/>
        <a:p>
          <a:endParaRPr lang="en-US" sz="1600"/>
        </a:p>
      </dgm:t>
    </dgm:pt>
    <dgm:pt modelId="{E25DD12B-D8CC-439E-A275-E8D95EBCAD4C}" type="sibTrans" cxnId="{C906B4B1-FE49-4260-9A8C-1D0CA31B683C}">
      <dgm:prSet/>
      <dgm:spPr/>
      <dgm:t>
        <a:bodyPr/>
        <a:lstStyle/>
        <a:p>
          <a:endParaRPr lang="en-US" sz="1600"/>
        </a:p>
      </dgm:t>
    </dgm:pt>
    <dgm:pt modelId="{A28CDECC-3C17-4E92-8F90-15FD29F85649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AF235B05-1051-4B3C-B9DF-3ABA62ED24A6}" type="parTrans" cxnId="{4EB95E6B-97C8-4A6F-815E-A86A09AC67C1}">
      <dgm:prSet/>
      <dgm:spPr/>
      <dgm:t>
        <a:bodyPr/>
        <a:lstStyle/>
        <a:p>
          <a:endParaRPr lang="en-US" sz="1600"/>
        </a:p>
      </dgm:t>
    </dgm:pt>
    <dgm:pt modelId="{EEEAA3C9-0F03-4E7F-8D33-E2035A2586D5}" type="sibTrans" cxnId="{4EB95E6B-97C8-4A6F-815E-A86A09AC67C1}">
      <dgm:prSet/>
      <dgm:spPr/>
      <dgm:t>
        <a:bodyPr/>
        <a:lstStyle/>
        <a:p>
          <a:endParaRPr lang="en-US" sz="1600"/>
        </a:p>
      </dgm:t>
    </dgm:pt>
    <dgm:pt modelId="{FE38DEE1-B850-41AE-B526-565AE307BF16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55E859BD-FBE0-43FA-8AE0-798C6E709ADB}" type="parTrans" cxnId="{3CC4C732-EE71-4781-A1B3-F6FA1F6039BF}">
      <dgm:prSet/>
      <dgm:spPr/>
      <dgm:t>
        <a:bodyPr/>
        <a:lstStyle/>
        <a:p>
          <a:endParaRPr lang="en-US" sz="1600"/>
        </a:p>
      </dgm:t>
    </dgm:pt>
    <dgm:pt modelId="{C20309B6-6BF5-4920-95B3-BE1F88946764}" type="sibTrans" cxnId="{3CC4C732-EE71-4781-A1B3-F6FA1F6039BF}">
      <dgm:prSet/>
      <dgm:spPr/>
      <dgm:t>
        <a:bodyPr/>
        <a:lstStyle/>
        <a:p>
          <a:endParaRPr lang="en-US" sz="1600"/>
        </a:p>
      </dgm:t>
    </dgm:pt>
    <dgm:pt modelId="{E28F2014-461D-4D9F-BBC6-4C7F4B7C10DE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DB68874-725C-4C80-B4C6-1327B7F1BDBE}" type="parTrans" cxnId="{79D22D81-79B3-4D1A-B47C-B93775DF8A1B}">
      <dgm:prSet/>
      <dgm:spPr/>
      <dgm:t>
        <a:bodyPr/>
        <a:lstStyle/>
        <a:p>
          <a:endParaRPr lang="en-US" sz="1600"/>
        </a:p>
      </dgm:t>
    </dgm:pt>
    <dgm:pt modelId="{8066C88B-7DD7-420B-9DD9-B12AE60DE38E}" type="sibTrans" cxnId="{79D22D81-79B3-4D1A-B47C-B93775DF8A1B}">
      <dgm:prSet/>
      <dgm:spPr/>
      <dgm:t>
        <a:bodyPr/>
        <a:lstStyle/>
        <a:p>
          <a:endParaRPr lang="en-US" sz="1600"/>
        </a:p>
      </dgm:t>
    </dgm:pt>
    <dgm:pt modelId="{93D87169-3037-4AC6-A63C-0D21083BE17A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87E1FE72-107E-4DD6-AB76-B2DF476AB5E2}" type="parTrans" cxnId="{2FBA29FE-23CF-45EB-A1E4-A724EA5DD621}">
      <dgm:prSet/>
      <dgm:spPr/>
      <dgm:t>
        <a:bodyPr/>
        <a:lstStyle/>
        <a:p>
          <a:endParaRPr lang="en-US" sz="1600"/>
        </a:p>
      </dgm:t>
    </dgm:pt>
    <dgm:pt modelId="{F5C67A4D-B648-4F9B-A688-5EAF86DBBA2F}" type="sibTrans" cxnId="{2FBA29FE-23CF-45EB-A1E4-A724EA5DD621}">
      <dgm:prSet/>
      <dgm:spPr/>
      <dgm:t>
        <a:bodyPr/>
        <a:lstStyle/>
        <a:p>
          <a:endParaRPr lang="en-US" sz="1600"/>
        </a:p>
      </dgm:t>
    </dgm:pt>
    <dgm:pt modelId="{AA600D55-DBDC-40D5-A335-AE02711BB0EC}">
      <dgm:prSet phldrT="[Text]" custT="1"/>
      <dgm:spPr/>
      <dgm:t>
        <a:bodyPr/>
        <a:lstStyle/>
        <a:p>
          <a:r>
            <a:rPr lang="en-US" sz="1600" smtClean="0"/>
            <a:t>SRS Analysis Team</a:t>
          </a:r>
        </a:p>
        <a:p>
          <a:r>
            <a:rPr lang="en-US" sz="1600" smtClean="0"/>
            <a:t>KhiemDN</a:t>
          </a:r>
          <a:endParaRPr lang="en-US" sz="1600"/>
        </a:p>
      </dgm:t>
    </dgm:pt>
    <dgm:pt modelId="{501A359C-46B0-4E4E-827B-7A0D459E90EE}" type="parTrans" cxnId="{79F83D2A-33B1-462F-A4E4-988373FB42AD}">
      <dgm:prSet/>
      <dgm:spPr/>
      <dgm:t>
        <a:bodyPr/>
        <a:lstStyle/>
        <a:p>
          <a:endParaRPr lang="en-US"/>
        </a:p>
      </dgm:t>
    </dgm:pt>
    <dgm:pt modelId="{4C2017B5-268A-4E25-A74F-45EDEC8DD0EA}" type="sibTrans" cxnId="{79F83D2A-33B1-462F-A4E4-988373FB42AD}">
      <dgm:prSet/>
      <dgm:spPr/>
      <dgm:t>
        <a:bodyPr/>
        <a:lstStyle/>
        <a:p>
          <a:endParaRPr lang="en-US"/>
        </a:p>
      </dgm:t>
    </dgm:pt>
    <dgm:pt modelId="{596DCBD5-0CC1-4D62-98F8-FA14B5EBAB2B}">
      <dgm:prSet phldrT="[Text]" custT="1"/>
      <dgm:spPr/>
      <dgm:t>
        <a:bodyPr/>
        <a:lstStyle/>
        <a:p>
          <a:r>
            <a:rPr lang="en-US" sz="1600" smtClean="0"/>
            <a:t>Design Team</a:t>
          </a:r>
        </a:p>
        <a:p>
          <a:r>
            <a:rPr lang="en-US" sz="1600" smtClean="0"/>
            <a:t>DuyPV</a:t>
          </a:r>
          <a:endParaRPr lang="en-US" sz="1600"/>
        </a:p>
      </dgm:t>
    </dgm:pt>
    <dgm:pt modelId="{C50B83CE-A458-4C75-BD27-87391D7E17FA}" type="parTrans" cxnId="{EB42E91C-6DCC-43E6-B835-02DB81AB6652}">
      <dgm:prSet/>
      <dgm:spPr/>
      <dgm:t>
        <a:bodyPr/>
        <a:lstStyle/>
        <a:p>
          <a:endParaRPr lang="en-US"/>
        </a:p>
      </dgm:t>
    </dgm:pt>
    <dgm:pt modelId="{533C27C1-60F5-4795-94E6-A5687ACB35D4}" type="sibTrans" cxnId="{EB42E91C-6DCC-43E6-B835-02DB81AB6652}">
      <dgm:prSet/>
      <dgm:spPr/>
      <dgm:t>
        <a:bodyPr/>
        <a:lstStyle/>
        <a:p>
          <a:endParaRPr lang="en-US"/>
        </a:p>
      </dgm:t>
    </dgm:pt>
    <dgm:pt modelId="{7701A333-EE50-416E-94D3-2951C2DCEA93}">
      <dgm:prSet custT="1"/>
      <dgm:spPr/>
      <dgm:t>
        <a:bodyPr/>
        <a:lstStyle/>
        <a:p>
          <a:r>
            <a:rPr lang="en-US" sz="1600" smtClean="0"/>
            <a:t>Supervisior </a:t>
          </a:r>
        </a:p>
        <a:p>
          <a:r>
            <a:rPr lang="en-US" sz="1600" smtClean="0"/>
            <a:t>Mr. SangNV</a:t>
          </a:r>
          <a:endParaRPr lang="en-US" sz="1600"/>
        </a:p>
      </dgm:t>
    </dgm:pt>
    <dgm:pt modelId="{626476A6-69CF-4EA4-A43D-201B8841786B}" type="parTrans" cxnId="{79687D60-90B3-40C2-8A5B-2B79F45FD6F5}">
      <dgm:prSet/>
      <dgm:spPr/>
      <dgm:t>
        <a:bodyPr/>
        <a:lstStyle/>
        <a:p>
          <a:endParaRPr lang="en-US"/>
        </a:p>
      </dgm:t>
    </dgm:pt>
    <dgm:pt modelId="{F63D2495-7933-48F8-9749-D3BE804C978E}" type="sibTrans" cxnId="{79687D60-90B3-40C2-8A5B-2B79F45FD6F5}">
      <dgm:prSet/>
      <dgm:spPr/>
      <dgm:t>
        <a:bodyPr/>
        <a:lstStyle/>
        <a:p>
          <a:endParaRPr lang="en-US"/>
        </a:p>
      </dgm:t>
    </dgm:pt>
    <dgm:pt modelId="{215FCD85-4C2B-4B7B-BE51-CE6A159A4884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B6C824FC-E157-4EAF-B1D7-2984357D956D}" type="parTrans" cxnId="{588B1644-191A-4073-B50A-3114D6AF8E02}">
      <dgm:prSet/>
      <dgm:spPr/>
      <dgm:t>
        <a:bodyPr/>
        <a:lstStyle/>
        <a:p>
          <a:endParaRPr lang="en-US"/>
        </a:p>
      </dgm:t>
    </dgm:pt>
    <dgm:pt modelId="{A795A2B7-6DB6-49C6-BB91-525436DFADA8}" type="sibTrans" cxnId="{588B1644-191A-4073-B50A-3114D6AF8E02}">
      <dgm:prSet/>
      <dgm:spPr/>
      <dgm:t>
        <a:bodyPr/>
        <a:lstStyle/>
        <a:p>
          <a:endParaRPr lang="en-US"/>
        </a:p>
      </dgm:t>
    </dgm:pt>
    <dgm:pt modelId="{F1D1826A-351C-4F5B-8B20-0A6C2708822E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065FCBF8-C222-47E0-AEBC-425C2E2B8349}" type="parTrans" cxnId="{533354D3-164C-489F-BD46-4DA2C1FB096E}">
      <dgm:prSet/>
      <dgm:spPr/>
      <dgm:t>
        <a:bodyPr/>
        <a:lstStyle/>
        <a:p>
          <a:endParaRPr lang="en-US"/>
        </a:p>
      </dgm:t>
    </dgm:pt>
    <dgm:pt modelId="{C837524F-8DDB-41E7-A8DA-A0BCFBB950CE}" type="sibTrans" cxnId="{533354D3-164C-489F-BD46-4DA2C1FB096E}">
      <dgm:prSet/>
      <dgm:spPr/>
      <dgm:t>
        <a:bodyPr/>
        <a:lstStyle/>
        <a:p>
          <a:endParaRPr lang="en-US"/>
        </a:p>
      </dgm:t>
    </dgm:pt>
    <dgm:pt modelId="{02AE4E06-5CC5-4DBA-AA63-6A4412B11BE0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C908DD53-42FB-4BD3-A9D4-CF8FDEEF4D4F}" type="parTrans" cxnId="{FAD46238-1A31-4F8A-B04E-2B9C81774127}">
      <dgm:prSet/>
      <dgm:spPr/>
      <dgm:t>
        <a:bodyPr/>
        <a:lstStyle/>
        <a:p>
          <a:endParaRPr lang="en-US"/>
        </a:p>
      </dgm:t>
    </dgm:pt>
    <dgm:pt modelId="{F2C3E4ED-2981-42DD-BA99-6557AD55D2C5}" type="sibTrans" cxnId="{FAD46238-1A31-4F8A-B04E-2B9C81774127}">
      <dgm:prSet/>
      <dgm:spPr/>
      <dgm:t>
        <a:bodyPr/>
        <a:lstStyle/>
        <a:p>
          <a:endParaRPr lang="en-US"/>
        </a:p>
      </dgm:t>
    </dgm:pt>
    <dgm:pt modelId="{183C3AB7-E7E8-45EB-9CE0-A9D88DB1C6DB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2362D349-01D5-453A-8654-20A9E76DA85C}" type="parTrans" cxnId="{4B03D911-D096-4A93-9DDF-B7D6A35C7D28}">
      <dgm:prSet/>
      <dgm:spPr/>
      <dgm:t>
        <a:bodyPr/>
        <a:lstStyle/>
        <a:p>
          <a:endParaRPr lang="en-US"/>
        </a:p>
      </dgm:t>
    </dgm:pt>
    <dgm:pt modelId="{2969EE5D-6553-47C9-902C-E9F439F9D2B0}" type="sibTrans" cxnId="{4B03D911-D096-4A93-9DDF-B7D6A35C7D28}">
      <dgm:prSet/>
      <dgm:spPr/>
      <dgm:t>
        <a:bodyPr/>
        <a:lstStyle/>
        <a:p>
          <a:endParaRPr lang="en-US"/>
        </a:p>
      </dgm:t>
    </dgm:pt>
    <dgm:pt modelId="{566067C2-C04A-4D69-A8DD-A04EBC9080CA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B4211B5-BB1E-406B-ACE9-EC635D62C46F}" type="parTrans" cxnId="{2501B3C2-7540-4E5C-B8E0-FB77FF4E6BD3}">
      <dgm:prSet/>
      <dgm:spPr/>
      <dgm:t>
        <a:bodyPr/>
        <a:lstStyle/>
        <a:p>
          <a:endParaRPr lang="en-US"/>
        </a:p>
      </dgm:t>
    </dgm:pt>
    <dgm:pt modelId="{ADE23F47-B464-470F-8981-A0959F61DF03}" type="sibTrans" cxnId="{2501B3C2-7540-4E5C-B8E0-FB77FF4E6BD3}">
      <dgm:prSet/>
      <dgm:spPr/>
      <dgm:t>
        <a:bodyPr/>
        <a:lstStyle/>
        <a:p>
          <a:endParaRPr lang="en-US"/>
        </a:p>
      </dgm:t>
    </dgm:pt>
    <dgm:pt modelId="{207FC836-8213-49C0-A9C3-4A9E08734FA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0805FF89-AA68-4154-B2B9-D0E995F10A7D}" type="parTrans" cxnId="{AA421B03-FAA1-4A1A-9386-EF3948E7DF5B}">
      <dgm:prSet/>
      <dgm:spPr/>
      <dgm:t>
        <a:bodyPr/>
        <a:lstStyle/>
        <a:p>
          <a:endParaRPr lang="en-US"/>
        </a:p>
      </dgm:t>
    </dgm:pt>
    <dgm:pt modelId="{16B488F9-3F5E-4682-8416-3C2C811058E7}" type="sibTrans" cxnId="{AA421B03-FAA1-4A1A-9386-EF3948E7DF5B}">
      <dgm:prSet/>
      <dgm:spPr/>
      <dgm:t>
        <a:bodyPr/>
        <a:lstStyle/>
        <a:p>
          <a:endParaRPr lang="en-US"/>
        </a:p>
      </dgm:t>
    </dgm:pt>
    <dgm:pt modelId="{BB22E587-B2A0-48E9-9B48-106494CC36C8}" type="pres">
      <dgm:prSet presAssocID="{CFDB5584-3468-4546-8158-B1C9F1E006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E08E09-4B74-4333-A9CF-370E775938D7}" type="pres">
      <dgm:prSet presAssocID="{7701A333-EE50-416E-94D3-2951C2DCEA93}" presName="hierRoot1" presStyleCnt="0">
        <dgm:presLayoutVars>
          <dgm:hierBranch val="init"/>
        </dgm:presLayoutVars>
      </dgm:prSet>
      <dgm:spPr/>
    </dgm:pt>
    <dgm:pt modelId="{7F83E316-1A2E-4CA7-96CB-89ADDE254A35}" type="pres">
      <dgm:prSet presAssocID="{7701A333-EE50-416E-94D3-2951C2DCEA93}" presName="rootComposite1" presStyleCnt="0"/>
      <dgm:spPr/>
    </dgm:pt>
    <dgm:pt modelId="{F0458538-D205-427C-8F53-3C05B5F582B4}" type="pres">
      <dgm:prSet presAssocID="{7701A333-EE50-416E-94D3-2951C2DCEA93}" presName="rootText1" presStyleLbl="node0" presStyleIdx="0" presStyleCnt="1" custScaleX="153885" custScaleY="195618" custLinFactNeighborX="-277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65B03C-9B00-43F8-9193-2355A8D9FDC0}" type="pres">
      <dgm:prSet presAssocID="{7701A333-EE50-416E-94D3-2951C2DCEA93}" presName="rootConnector1" presStyleLbl="node1" presStyleIdx="0" presStyleCnt="0"/>
      <dgm:spPr/>
    </dgm:pt>
    <dgm:pt modelId="{55F6097F-AC4E-4254-B33D-F74EF5E1F8DE}" type="pres">
      <dgm:prSet presAssocID="{7701A333-EE50-416E-94D3-2951C2DCEA93}" presName="hierChild2" presStyleCnt="0"/>
      <dgm:spPr/>
    </dgm:pt>
    <dgm:pt modelId="{9CE96062-88E7-4C12-9A3A-DF3FCD6E5DFE}" type="pres">
      <dgm:prSet presAssocID="{22564839-E64A-43A5-A27E-5147C846563D}" presName="Name64" presStyleLbl="parChTrans1D2" presStyleIdx="0" presStyleCnt="1"/>
      <dgm:spPr/>
    </dgm:pt>
    <dgm:pt modelId="{4FA9C087-61E8-427B-BBA2-DB1D6538951A}" type="pres">
      <dgm:prSet presAssocID="{CE80455B-D2F4-4D5D-89B0-C76CBC8E32B8}" presName="hierRoot2" presStyleCnt="0">
        <dgm:presLayoutVars>
          <dgm:hierBranch val="init"/>
        </dgm:presLayoutVars>
      </dgm:prSet>
      <dgm:spPr/>
    </dgm:pt>
    <dgm:pt modelId="{2ED42203-B16B-4C0A-8C42-72850CD8EDD7}" type="pres">
      <dgm:prSet presAssocID="{CE80455B-D2F4-4D5D-89B0-C76CBC8E32B8}" presName="rootComposite" presStyleCnt="0"/>
      <dgm:spPr/>
    </dgm:pt>
    <dgm:pt modelId="{F9CCB30E-C44C-427F-8358-27B5DEA8691E}" type="pres">
      <dgm:prSet presAssocID="{CE80455B-D2F4-4D5D-89B0-C76CBC8E32B8}" presName="rootText" presStyleLbl="node2" presStyleIdx="0" presStyleCnt="1" custScaleX="151630" custScaleY="2011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881263-0110-4561-AC56-07FD64D04018}" type="pres">
      <dgm:prSet presAssocID="{CE80455B-D2F4-4D5D-89B0-C76CBC8E32B8}" presName="rootConnector" presStyleLbl="node2" presStyleIdx="0" presStyleCnt="1"/>
      <dgm:spPr/>
    </dgm:pt>
    <dgm:pt modelId="{B3916968-E7BA-4CB2-88D4-76FBF3AA66BF}" type="pres">
      <dgm:prSet presAssocID="{CE80455B-D2F4-4D5D-89B0-C76CBC8E32B8}" presName="hierChild4" presStyleCnt="0"/>
      <dgm:spPr/>
    </dgm:pt>
    <dgm:pt modelId="{27823420-CE58-456E-92F2-43A3797A325A}" type="pres">
      <dgm:prSet presAssocID="{501A359C-46B0-4E4E-827B-7A0D459E90EE}" presName="Name64" presStyleLbl="parChTrans1D3" presStyleIdx="0" presStyleCnt="5"/>
      <dgm:spPr/>
    </dgm:pt>
    <dgm:pt modelId="{C898F2DF-7768-404E-9C52-6B37C5EC7996}" type="pres">
      <dgm:prSet presAssocID="{AA600D55-DBDC-40D5-A335-AE02711BB0EC}" presName="hierRoot2" presStyleCnt="0">
        <dgm:presLayoutVars>
          <dgm:hierBranch val="init"/>
        </dgm:presLayoutVars>
      </dgm:prSet>
      <dgm:spPr/>
    </dgm:pt>
    <dgm:pt modelId="{23FF8BB7-B581-4987-B36F-69C9A11FA36F}" type="pres">
      <dgm:prSet presAssocID="{AA600D55-DBDC-40D5-A335-AE02711BB0EC}" presName="rootComposite" presStyleCnt="0"/>
      <dgm:spPr/>
    </dgm:pt>
    <dgm:pt modelId="{3562AC8F-46B8-42BD-8BC1-1789F60F2382}" type="pres">
      <dgm:prSet presAssocID="{AA600D55-DBDC-40D5-A335-AE02711BB0EC}" presName="rootText" presStyleLbl="node3" presStyleIdx="0" presStyleCnt="5" custScaleX="154973" custScaleY="187810" custLinFactNeighborX="340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7FDAD1-8011-4983-816E-AA37ECABFE33}" type="pres">
      <dgm:prSet presAssocID="{AA600D55-DBDC-40D5-A335-AE02711BB0EC}" presName="rootConnector" presStyleLbl="node3" presStyleIdx="0" presStyleCnt="5"/>
      <dgm:spPr/>
    </dgm:pt>
    <dgm:pt modelId="{ACAB1E70-9BE1-4D7A-921D-45117B0DB463}" type="pres">
      <dgm:prSet presAssocID="{AA600D55-DBDC-40D5-A335-AE02711BB0EC}" presName="hierChild4" presStyleCnt="0"/>
      <dgm:spPr/>
    </dgm:pt>
    <dgm:pt modelId="{3569C15A-8021-4A16-96B0-0C4DFA72B5BB}" type="pres">
      <dgm:prSet presAssocID="{55E859BD-FBE0-43FA-8AE0-798C6E709ADB}" presName="Name64" presStyleLbl="parChTrans1D4" presStyleIdx="0" presStyleCnt="14"/>
      <dgm:spPr/>
    </dgm:pt>
    <dgm:pt modelId="{CC6B6967-85C1-4DFF-A40C-8081A3FADEAC}" type="pres">
      <dgm:prSet presAssocID="{FE38DEE1-B850-41AE-B526-565AE307BF16}" presName="hierRoot2" presStyleCnt="0">
        <dgm:presLayoutVars>
          <dgm:hierBranch val="init"/>
        </dgm:presLayoutVars>
      </dgm:prSet>
      <dgm:spPr/>
    </dgm:pt>
    <dgm:pt modelId="{F1221953-8340-48AE-B2D6-9088C533A88B}" type="pres">
      <dgm:prSet presAssocID="{FE38DEE1-B850-41AE-B526-565AE307BF16}" presName="rootComposite" presStyleCnt="0"/>
      <dgm:spPr/>
    </dgm:pt>
    <dgm:pt modelId="{BDA51364-BEDC-4CF6-82D9-C597B506B49F}" type="pres">
      <dgm:prSet presAssocID="{FE38DEE1-B850-41AE-B526-565AE307BF16}" presName="rootText" presStyleLbl="node4" presStyleIdx="0" presStyleCnt="14" custLinFactNeighborX="90761" custLinFactNeighborY="-71">
        <dgm:presLayoutVars>
          <dgm:chPref val="3"/>
        </dgm:presLayoutVars>
      </dgm:prSet>
      <dgm:spPr/>
    </dgm:pt>
    <dgm:pt modelId="{65FB1DB9-026C-492B-A2DE-B2C685133A26}" type="pres">
      <dgm:prSet presAssocID="{FE38DEE1-B850-41AE-B526-565AE307BF16}" presName="rootConnector" presStyleLbl="node4" presStyleIdx="0" presStyleCnt="14"/>
      <dgm:spPr/>
    </dgm:pt>
    <dgm:pt modelId="{D30874B4-8614-4D6B-8E3A-BA0F91C63043}" type="pres">
      <dgm:prSet presAssocID="{FE38DEE1-B850-41AE-B526-565AE307BF16}" presName="hierChild4" presStyleCnt="0"/>
      <dgm:spPr/>
    </dgm:pt>
    <dgm:pt modelId="{C83E3402-208A-4640-9C0F-A17EA3DD9D1E}" type="pres">
      <dgm:prSet presAssocID="{FE38DEE1-B850-41AE-B526-565AE307BF16}" presName="hierChild5" presStyleCnt="0"/>
      <dgm:spPr/>
    </dgm:pt>
    <dgm:pt modelId="{5BB67F82-D74F-4557-97DF-0039D001519E}" type="pres">
      <dgm:prSet presAssocID="{6DB68874-725C-4C80-B4C6-1327B7F1BDBE}" presName="Name64" presStyleLbl="parChTrans1D4" presStyleIdx="1" presStyleCnt="14"/>
      <dgm:spPr/>
    </dgm:pt>
    <dgm:pt modelId="{2551D8E3-28DE-47DD-8E58-E648CB2EB26D}" type="pres">
      <dgm:prSet presAssocID="{E28F2014-461D-4D9F-BBC6-4C7F4B7C10DE}" presName="hierRoot2" presStyleCnt="0">
        <dgm:presLayoutVars>
          <dgm:hierBranch val="init"/>
        </dgm:presLayoutVars>
      </dgm:prSet>
      <dgm:spPr/>
    </dgm:pt>
    <dgm:pt modelId="{8BD9E9DB-106B-46E2-AD8A-113406C683E2}" type="pres">
      <dgm:prSet presAssocID="{E28F2014-461D-4D9F-BBC6-4C7F4B7C10DE}" presName="rootComposite" presStyleCnt="0"/>
      <dgm:spPr/>
    </dgm:pt>
    <dgm:pt modelId="{76C3A62A-2F54-4758-8D3F-91BF724B0448}" type="pres">
      <dgm:prSet presAssocID="{E28F2014-461D-4D9F-BBC6-4C7F4B7C10DE}" presName="rootText" presStyleLbl="node4" presStyleIdx="1" presStyleCnt="14" custLinFactNeighborX="90761" custLinFactNeighborY="-71">
        <dgm:presLayoutVars>
          <dgm:chPref val="3"/>
        </dgm:presLayoutVars>
      </dgm:prSet>
      <dgm:spPr/>
    </dgm:pt>
    <dgm:pt modelId="{FA8D94C6-3636-4F14-920F-E1F4BFBC6333}" type="pres">
      <dgm:prSet presAssocID="{E28F2014-461D-4D9F-BBC6-4C7F4B7C10DE}" presName="rootConnector" presStyleLbl="node4" presStyleIdx="1" presStyleCnt="14"/>
      <dgm:spPr/>
    </dgm:pt>
    <dgm:pt modelId="{8BCBF946-9917-44A2-BFA7-82EAB8F44724}" type="pres">
      <dgm:prSet presAssocID="{E28F2014-461D-4D9F-BBC6-4C7F4B7C10DE}" presName="hierChild4" presStyleCnt="0"/>
      <dgm:spPr/>
    </dgm:pt>
    <dgm:pt modelId="{8E2E3762-F6BB-49C8-9A9E-9C496A198503}" type="pres">
      <dgm:prSet presAssocID="{E28F2014-461D-4D9F-BBC6-4C7F4B7C10DE}" presName="hierChild5" presStyleCnt="0"/>
      <dgm:spPr/>
    </dgm:pt>
    <dgm:pt modelId="{A754DFBD-845D-4887-A8CA-8468A85CD37B}" type="pres">
      <dgm:prSet presAssocID="{87E1FE72-107E-4DD6-AB76-B2DF476AB5E2}" presName="Name64" presStyleLbl="parChTrans1D4" presStyleIdx="2" presStyleCnt="14"/>
      <dgm:spPr/>
    </dgm:pt>
    <dgm:pt modelId="{08A0F225-F667-4797-AFAC-89410971E450}" type="pres">
      <dgm:prSet presAssocID="{93D87169-3037-4AC6-A63C-0D21083BE17A}" presName="hierRoot2" presStyleCnt="0">
        <dgm:presLayoutVars>
          <dgm:hierBranch val="init"/>
        </dgm:presLayoutVars>
      </dgm:prSet>
      <dgm:spPr/>
    </dgm:pt>
    <dgm:pt modelId="{537E73E5-C314-48C7-A7DB-C90603F7DC9B}" type="pres">
      <dgm:prSet presAssocID="{93D87169-3037-4AC6-A63C-0D21083BE17A}" presName="rootComposite" presStyleCnt="0"/>
      <dgm:spPr/>
    </dgm:pt>
    <dgm:pt modelId="{A527CE02-667C-4E64-8FA5-2DBEFC8AF790}" type="pres">
      <dgm:prSet presAssocID="{93D87169-3037-4AC6-A63C-0D21083BE17A}" presName="rootText" presStyleLbl="node4" presStyleIdx="2" presStyleCnt="14" custLinFactNeighborX="90761" custLinFactNeighborY="-71">
        <dgm:presLayoutVars>
          <dgm:chPref val="3"/>
        </dgm:presLayoutVars>
      </dgm:prSet>
      <dgm:spPr/>
    </dgm:pt>
    <dgm:pt modelId="{B9E6F8FA-1117-4F9E-B0CB-1BE66D994655}" type="pres">
      <dgm:prSet presAssocID="{93D87169-3037-4AC6-A63C-0D21083BE17A}" presName="rootConnector" presStyleLbl="node4" presStyleIdx="2" presStyleCnt="14"/>
      <dgm:spPr/>
    </dgm:pt>
    <dgm:pt modelId="{08295481-A3C5-461F-B1FA-DE204C623DF3}" type="pres">
      <dgm:prSet presAssocID="{93D87169-3037-4AC6-A63C-0D21083BE17A}" presName="hierChild4" presStyleCnt="0"/>
      <dgm:spPr/>
    </dgm:pt>
    <dgm:pt modelId="{0BEA8393-0B2D-40D0-95EA-B905386B6D44}" type="pres">
      <dgm:prSet presAssocID="{93D87169-3037-4AC6-A63C-0D21083BE17A}" presName="hierChild5" presStyleCnt="0"/>
      <dgm:spPr/>
    </dgm:pt>
    <dgm:pt modelId="{A4159F64-7398-4331-B95E-C37A02D098FC}" type="pres">
      <dgm:prSet presAssocID="{AF235B05-1051-4B3C-B9DF-3ABA62ED24A6}" presName="Name64" presStyleLbl="parChTrans1D4" presStyleIdx="3" presStyleCnt="14"/>
      <dgm:spPr/>
    </dgm:pt>
    <dgm:pt modelId="{06035F35-8BE2-43A8-BB21-9128D6F20518}" type="pres">
      <dgm:prSet presAssocID="{A28CDECC-3C17-4E92-8F90-15FD29F85649}" presName="hierRoot2" presStyleCnt="0">
        <dgm:presLayoutVars>
          <dgm:hierBranch val="init"/>
        </dgm:presLayoutVars>
      </dgm:prSet>
      <dgm:spPr/>
    </dgm:pt>
    <dgm:pt modelId="{FBF79C51-6AD2-4C3F-9F06-B318DD0B7FDF}" type="pres">
      <dgm:prSet presAssocID="{A28CDECC-3C17-4E92-8F90-15FD29F85649}" presName="rootComposite" presStyleCnt="0"/>
      <dgm:spPr/>
    </dgm:pt>
    <dgm:pt modelId="{3ABED077-7805-4E65-B6CE-D8A3AA47B6F3}" type="pres">
      <dgm:prSet presAssocID="{A28CDECC-3C17-4E92-8F90-15FD29F85649}" presName="rootText" presStyleLbl="node4" presStyleIdx="3" presStyleCnt="14" custLinFactNeighborX="90761" custLinFactNeighborY="-71">
        <dgm:presLayoutVars>
          <dgm:chPref val="3"/>
        </dgm:presLayoutVars>
      </dgm:prSet>
      <dgm:spPr/>
    </dgm:pt>
    <dgm:pt modelId="{7B592A8B-C953-493D-B76A-14E5AAF3B998}" type="pres">
      <dgm:prSet presAssocID="{A28CDECC-3C17-4E92-8F90-15FD29F85649}" presName="rootConnector" presStyleLbl="node4" presStyleIdx="3" presStyleCnt="14"/>
      <dgm:spPr/>
    </dgm:pt>
    <dgm:pt modelId="{2B3F52B1-FA92-43AC-BEC1-DD5F279188AB}" type="pres">
      <dgm:prSet presAssocID="{A28CDECC-3C17-4E92-8F90-15FD29F85649}" presName="hierChild4" presStyleCnt="0"/>
      <dgm:spPr/>
    </dgm:pt>
    <dgm:pt modelId="{73E97EBD-50B3-4016-9033-817431AC9161}" type="pres">
      <dgm:prSet presAssocID="{A28CDECC-3C17-4E92-8F90-15FD29F85649}" presName="hierChild5" presStyleCnt="0"/>
      <dgm:spPr/>
    </dgm:pt>
    <dgm:pt modelId="{8A3A3679-FB40-41EB-A69B-86E5D6E49A30}" type="pres">
      <dgm:prSet presAssocID="{AA600D55-DBDC-40D5-A335-AE02711BB0EC}" presName="hierChild5" presStyleCnt="0"/>
      <dgm:spPr/>
    </dgm:pt>
    <dgm:pt modelId="{09DAA653-B3DB-463D-A344-D38BAE29A83F}" type="pres">
      <dgm:prSet presAssocID="{C50B83CE-A458-4C75-BD27-87391D7E17FA}" presName="Name64" presStyleLbl="parChTrans1D3" presStyleIdx="1" presStyleCnt="5"/>
      <dgm:spPr/>
    </dgm:pt>
    <dgm:pt modelId="{F88A7A5B-E77F-4E22-8A5D-DA5DA25A8914}" type="pres">
      <dgm:prSet presAssocID="{596DCBD5-0CC1-4D62-98F8-FA14B5EBAB2B}" presName="hierRoot2" presStyleCnt="0">
        <dgm:presLayoutVars>
          <dgm:hierBranch val="init"/>
        </dgm:presLayoutVars>
      </dgm:prSet>
      <dgm:spPr/>
    </dgm:pt>
    <dgm:pt modelId="{59270E56-D64C-49A3-9E46-5E7ABE7299BF}" type="pres">
      <dgm:prSet presAssocID="{596DCBD5-0CC1-4D62-98F8-FA14B5EBAB2B}" presName="rootComposite" presStyleCnt="0"/>
      <dgm:spPr/>
    </dgm:pt>
    <dgm:pt modelId="{2FE36F8E-170A-4417-A2C3-FF40558C7E32}" type="pres">
      <dgm:prSet presAssocID="{596DCBD5-0CC1-4D62-98F8-FA14B5EBAB2B}" presName="rootText" presStyleLbl="node3" presStyleIdx="1" presStyleCnt="5" custScaleX="154973" custScaleY="168994" custLinFactNeighborX="34035">
        <dgm:presLayoutVars>
          <dgm:chPref val="3"/>
        </dgm:presLayoutVars>
      </dgm:prSet>
      <dgm:spPr/>
    </dgm:pt>
    <dgm:pt modelId="{08E5B691-00E9-466B-B091-808B1BB3DBBE}" type="pres">
      <dgm:prSet presAssocID="{596DCBD5-0CC1-4D62-98F8-FA14B5EBAB2B}" presName="rootConnector" presStyleLbl="node3" presStyleIdx="1" presStyleCnt="5"/>
      <dgm:spPr/>
    </dgm:pt>
    <dgm:pt modelId="{3907FCAC-6795-4B33-97DC-5AD9D3834E8E}" type="pres">
      <dgm:prSet presAssocID="{596DCBD5-0CC1-4D62-98F8-FA14B5EBAB2B}" presName="hierChild4" presStyleCnt="0"/>
      <dgm:spPr/>
    </dgm:pt>
    <dgm:pt modelId="{0B0EDE1F-D3E9-4A7D-8995-8428585042E6}" type="pres">
      <dgm:prSet presAssocID="{B6C824FC-E157-4EAF-B1D7-2984357D956D}" presName="Name64" presStyleLbl="parChTrans1D4" presStyleIdx="4" presStyleCnt="14"/>
      <dgm:spPr/>
    </dgm:pt>
    <dgm:pt modelId="{97444CCA-ADCA-45BE-BEB8-F32D937BBD61}" type="pres">
      <dgm:prSet presAssocID="{215FCD85-4C2B-4B7B-BE51-CE6A159A4884}" presName="hierRoot2" presStyleCnt="0">
        <dgm:presLayoutVars>
          <dgm:hierBranch val="init"/>
        </dgm:presLayoutVars>
      </dgm:prSet>
      <dgm:spPr/>
    </dgm:pt>
    <dgm:pt modelId="{8093BCCC-C714-4EB2-B20D-4828F21B6299}" type="pres">
      <dgm:prSet presAssocID="{215FCD85-4C2B-4B7B-BE51-CE6A159A4884}" presName="rootComposite" presStyleCnt="0"/>
      <dgm:spPr/>
    </dgm:pt>
    <dgm:pt modelId="{37BC6922-F802-4B20-8F52-FAD49D8BFDD0}" type="pres">
      <dgm:prSet presAssocID="{215FCD85-4C2B-4B7B-BE51-CE6A159A4884}" presName="rootText" presStyleLbl="node4" presStyleIdx="4" presStyleCnt="14" custLinFactNeighborX="90761" custLinFactNeighborY="-71">
        <dgm:presLayoutVars>
          <dgm:chPref val="3"/>
        </dgm:presLayoutVars>
      </dgm:prSet>
      <dgm:spPr/>
    </dgm:pt>
    <dgm:pt modelId="{A4905B23-B8A2-4D51-B9B9-9E794843BA54}" type="pres">
      <dgm:prSet presAssocID="{215FCD85-4C2B-4B7B-BE51-CE6A159A4884}" presName="rootConnector" presStyleLbl="node4" presStyleIdx="4" presStyleCnt="14"/>
      <dgm:spPr/>
    </dgm:pt>
    <dgm:pt modelId="{4DA3D1B2-E0A5-4EC2-BCC3-30C45F75DF60}" type="pres">
      <dgm:prSet presAssocID="{215FCD85-4C2B-4B7B-BE51-CE6A159A4884}" presName="hierChild4" presStyleCnt="0"/>
      <dgm:spPr/>
    </dgm:pt>
    <dgm:pt modelId="{3A374027-BE08-4B7A-9540-0700FF4727E7}" type="pres">
      <dgm:prSet presAssocID="{215FCD85-4C2B-4B7B-BE51-CE6A159A4884}" presName="hierChild5" presStyleCnt="0"/>
      <dgm:spPr/>
    </dgm:pt>
    <dgm:pt modelId="{647B23EA-0382-4C80-B53F-606A9C473CFA}" type="pres">
      <dgm:prSet presAssocID="{065FCBF8-C222-47E0-AEBC-425C2E2B8349}" presName="Name64" presStyleLbl="parChTrans1D4" presStyleIdx="5" presStyleCnt="14"/>
      <dgm:spPr/>
    </dgm:pt>
    <dgm:pt modelId="{B2D56C0A-AB20-4718-B31D-6C57953D76D8}" type="pres">
      <dgm:prSet presAssocID="{F1D1826A-351C-4F5B-8B20-0A6C2708822E}" presName="hierRoot2" presStyleCnt="0">
        <dgm:presLayoutVars>
          <dgm:hierBranch val="init"/>
        </dgm:presLayoutVars>
      </dgm:prSet>
      <dgm:spPr/>
    </dgm:pt>
    <dgm:pt modelId="{0E8BAB8A-8459-484F-82BC-B6902242381A}" type="pres">
      <dgm:prSet presAssocID="{F1D1826A-351C-4F5B-8B20-0A6C2708822E}" presName="rootComposite" presStyleCnt="0"/>
      <dgm:spPr/>
    </dgm:pt>
    <dgm:pt modelId="{2F3A0223-7D02-45FD-91BD-653350450817}" type="pres">
      <dgm:prSet presAssocID="{F1D1826A-351C-4F5B-8B20-0A6C2708822E}" presName="rootText" presStyleLbl="node4" presStyleIdx="5" presStyleCnt="14" custLinFactNeighborX="90761" custLinFactNeighborY="-71">
        <dgm:presLayoutVars>
          <dgm:chPref val="3"/>
        </dgm:presLayoutVars>
      </dgm:prSet>
      <dgm:spPr/>
    </dgm:pt>
    <dgm:pt modelId="{C8144ED4-A4A3-4EFE-BD95-C8B46BDDBFA8}" type="pres">
      <dgm:prSet presAssocID="{F1D1826A-351C-4F5B-8B20-0A6C2708822E}" presName="rootConnector" presStyleLbl="node4" presStyleIdx="5" presStyleCnt="14"/>
      <dgm:spPr/>
    </dgm:pt>
    <dgm:pt modelId="{B6F8D282-725F-4A82-A2ED-2717B1469A58}" type="pres">
      <dgm:prSet presAssocID="{F1D1826A-351C-4F5B-8B20-0A6C2708822E}" presName="hierChild4" presStyleCnt="0"/>
      <dgm:spPr/>
    </dgm:pt>
    <dgm:pt modelId="{88522394-C5F4-4DB6-83E4-47FB4B153983}" type="pres">
      <dgm:prSet presAssocID="{F1D1826A-351C-4F5B-8B20-0A6C2708822E}" presName="hierChild5" presStyleCnt="0"/>
      <dgm:spPr/>
    </dgm:pt>
    <dgm:pt modelId="{6C576F33-5B46-44D1-976B-6E594C0A74AC}" type="pres">
      <dgm:prSet presAssocID="{596DCBD5-0CC1-4D62-98F8-FA14B5EBAB2B}" presName="hierChild5" presStyleCnt="0"/>
      <dgm:spPr/>
    </dgm:pt>
    <dgm:pt modelId="{81C53CE1-F526-46ED-9D5F-31073C78DC10}" type="pres">
      <dgm:prSet presAssocID="{1DD3D94F-36D7-4BE1-81AB-BD469AD17046}" presName="Name64" presStyleLbl="parChTrans1D3" presStyleIdx="2" presStyleCnt="5"/>
      <dgm:spPr/>
    </dgm:pt>
    <dgm:pt modelId="{51427FEC-72B2-4050-BB97-D1B393A11F64}" type="pres">
      <dgm:prSet presAssocID="{D3D80166-D9B0-4A70-BE88-92617FC7CBC2}" presName="hierRoot2" presStyleCnt="0">
        <dgm:presLayoutVars>
          <dgm:hierBranch val="init"/>
        </dgm:presLayoutVars>
      </dgm:prSet>
      <dgm:spPr/>
    </dgm:pt>
    <dgm:pt modelId="{D625C42A-B030-42FD-8111-E05EDC1E86BC}" type="pres">
      <dgm:prSet presAssocID="{D3D80166-D9B0-4A70-BE88-92617FC7CBC2}" presName="rootComposite" presStyleCnt="0"/>
      <dgm:spPr/>
    </dgm:pt>
    <dgm:pt modelId="{3037AFC2-0561-4A8A-95E4-50737ED411DE}" type="pres">
      <dgm:prSet presAssocID="{D3D80166-D9B0-4A70-BE88-92617FC7CBC2}" presName="rootText" presStyleLbl="node3" presStyleIdx="2" presStyleCnt="5" custScaleX="153221" custScaleY="193345" custLinFactNeighborX="35547" custLinFactNeighborY="-768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4F703A-2253-426F-9337-2E58EA8BCA66}" type="pres">
      <dgm:prSet presAssocID="{D3D80166-D9B0-4A70-BE88-92617FC7CBC2}" presName="rootConnector" presStyleLbl="node3" presStyleIdx="2" presStyleCnt="5"/>
      <dgm:spPr/>
    </dgm:pt>
    <dgm:pt modelId="{A67B6F24-DB98-428B-86B5-F3AD7F6EF437}" type="pres">
      <dgm:prSet presAssocID="{D3D80166-D9B0-4A70-BE88-92617FC7CBC2}" presName="hierChild4" presStyleCnt="0"/>
      <dgm:spPr/>
    </dgm:pt>
    <dgm:pt modelId="{91C4C720-01E7-47E4-836B-6FAC19CCE5E6}" type="pres">
      <dgm:prSet presAssocID="{2362D349-01D5-453A-8654-20A9E76DA85C}" presName="Name64" presStyleLbl="parChTrans1D4" presStyleIdx="6" presStyleCnt="14"/>
      <dgm:spPr/>
    </dgm:pt>
    <dgm:pt modelId="{CC93BEB0-94F9-43AE-9C36-2065EAF7395D}" type="pres">
      <dgm:prSet presAssocID="{183C3AB7-E7E8-45EB-9CE0-A9D88DB1C6DB}" presName="hierRoot2" presStyleCnt="0">
        <dgm:presLayoutVars>
          <dgm:hierBranch val="init"/>
        </dgm:presLayoutVars>
      </dgm:prSet>
      <dgm:spPr/>
    </dgm:pt>
    <dgm:pt modelId="{785C0585-7F0B-40A5-9376-EDAA837EB386}" type="pres">
      <dgm:prSet presAssocID="{183C3AB7-E7E8-45EB-9CE0-A9D88DB1C6DB}" presName="rootComposite" presStyleCnt="0"/>
      <dgm:spPr/>
    </dgm:pt>
    <dgm:pt modelId="{271219FF-0AC2-4978-A9E1-7CE3FB9AEE62}" type="pres">
      <dgm:prSet presAssocID="{183C3AB7-E7E8-45EB-9CE0-A9D88DB1C6DB}" presName="rootText" presStyleLbl="node4" presStyleIdx="6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4ACD2D-54DC-4DFE-91FB-4F8458D41BA1}" type="pres">
      <dgm:prSet presAssocID="{183C3AB7-E7E8-45EB-9CE0-A9D88DB1C6DB}" presName="rootConnector" presStyleLbl="node4" presStyleIdx="6" presStyleCnt="14"/>
      <dgm:spPr/>
    </dgm:pt>
    <dgm:pt modelId="{5139F70F-EDD5-4F12-8633-B058D3064B31}" type="pres">
      <dgm:prSet presAssocID="{183C3AB7-E7E8-45EB-9CE0-A9D88DB1C6DB}" presName="hierChild4" presStyleCnt="0"/>
      <dgm:spPr/>
    </dgm:pt>
    <dgm:pt modelId="{95D0F4F6-D3C4-4AF7-BA86-AB15DF6A40A8}" type="pres">
      <dgm:prSet presAssocID="{183C3AB7-E7E8-45EB-9CE0-A9D88DB1C6DB}" presName="hierChild5" presStyleCnt="0"/>
      <dgm:spPr/>
    </dgm:pt>
    <dgm:pt modelId="{6503FF64-96D1-4845-ADC3-5434E9F1A46A}" type="pres">
      <dgm:prSet presAssocID="{6B4211B5-BB1E-406B-ACE9-EC635D62C46F}" presName="Name64" presStyleLbl="parChTrans1D4" presStyleIdx="7" presStyleCnt="14"/>
      <dgm:spPr/>
    </dgm:pt>
    <dgm:pt modelId="{45E396D5-DD06-4DF8-9364-3B2A7CFA721E}" type="pres">
      <dgm:prSet presAssocID="{566067C2-C04A-4D69-A8DD-A04EBC9080CA}" presName="hierRoot2" presStyleCnt="0">
        <dgm:presLayoutVars>
          <dgm:hierBranch val="init"/>
        </dgm:presLayoutVars>
      </dgm:prSet>
      <dgm:spPr/>
    </dgm:pt>
    <dgm:pt modelId="{AD87F082-21B5-4B0F-88F2-831DBB0CB78D}" type="pres">
      <dgm:prSet presAssocID="{566067C2-C04A-4D69-A8DD-A04EBC9080CA}" presName="rootComposite" presStyleCnt="0"/>
      <dgm:spPr/>
    </dgm:pt>
    <dgm:pt modelId="{F8B93D70-2CC6-4F87-A965-0028BBC683F8}" type="pres">
      <dgm:prSet presAssocID="{566067C2-C04A-4D69-A8DD-A04EBC9080CA}" presName="rootText" presStyleLbl="node4" presStyleIdx="7" presStyleCnt="14" custLinFactNeighborX="90761" custLinFactNeighborY="-75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A13055-A2B6-49A2-BBAD-10653A4A4CFC}" type="pres">
      <dgm:prSet presAssocID="{566067C2-C04A-4D69-A8DD-A04EBC9080CA}" presName="rootConnector" presStyleLbl="node4" presStyleIdx="7" presStyleCnt="14"/>
      <dgm:spPr/>
    </dgm:pt>
    <dgm:pt modelId="{CD4BF113-96DA-462B-B094-0F12D7EBD706}" type="pres">
      <dgm:prSet presAssocID="{566067C2-C04A-4D69-A8DD-A04EBC9080CA}" presName="hierChild4" presStyleCnt="0"/>
      <dgm:spPr/>
    </dgm:pt>
    <dgm:pt modelId="{97C0A63C-0241-4A46-BD76-E7CA2D547926}" type="pres">
      <dgm:prSet presAssocID="{566067C2-C04A-4D69-A8DD-A04EBC9080CA}" presName="hierChild5" presStyleCnt="0"/>
      <dgm:spPr/>
    </dgm:pt>
    <dgm:pt modelId="{A37101F4-554A-4849-8DB9-81F5CDD0FCA7}" type="pres">
      <dgm:prSet presAssocID="{0805FF89-AA68-4154-B2B9-D0E995F10A7D}" presName="Name64" presStyleLbl="parChTrans1D4" presStyleIdx="8" presStyleCnt="14"/>
      <dgm:spPr/>
    </dgm:pt>
    <dgm:pt modelId="{C3A2EEB5-7916-4634-967F-8010835ACC98}" type="pres">
      <dgm:prSet presAssocID="{207FC836-8213-49C0-A9C3-4A9E08734FAD}" presName="hierRoot2" presStyleCnt="0">
        <dgm:presLayoutVars>
          <dgm:hierBranch val="init"/>
        </dgm:presLayoutVars>
      </dgm:prSet>
      <dgm:spPr/>
    </dgm:pt>
    <dgm:pt modelId="{D917ECCA-F134-4EF4-90B3-5F9AB7D5CC7A}" type="pres">
      <dgm:prSet presAssocID="{207FC836-8213-49C0-A9C3-4A9E08734FAD}" presName="rootComposite" presStyleCnt="0"/>
      <dgm:spPr/>
    </dgm:pt>
    <dgm:pt modelId="{2F434C12-53A5-4C5A-BC82-3CB4249CDCCA}" type="pres">
      <dgm:prSet presAssocID="{207FC836-8213-49C0-A9C3-4A9E08734FAD}" presName="rootText" presStyleLbl="node4" presStyleIdx="8" presStyleCnt="14" custLinFactNeighborX="90761" custLinFactNeighborY="-17431">
        <dgm:presLayoutVars>
          <dgm:chPref val="3"/>
        </dgm:presLayoutVars>
      </dgm:prSet>
      <dgm:spPr/>
    </dgm:pt>
    <dgm:pt modelId="{AD57C8A9-776A-4A08-9B2F-9341E7BF0A4F}" type="pres">
      <dgm:prSet presAssocID="{207FC836-8213-49C0-A9C3-4A9E08734FAD}" presName="rootConnector" presStyleLbl="node4" presStyleIdx="8" presStyleCnt="14"/>
      <dgm:spPr/>
    </dgm:pt>
    <dgm:pt modelId="{E8EBEF73-78FC-4978-81DE-C0EEE0A78E08}" type="pres">
      <dgm:prSet presAssocID="{207FC836-8213-49C0-A9C3-4A9E08734FAD}" presName="hierChild4" presStyleCnt="0"/>
      <dgm:spPr/>
    </dgm:pt>
    <dgm:pt modelId="{AFEC511E-55A8-4A9C-BDD0-399EF0E72339}" type="pres">
      <dgm:prSet presAssocID="{207FC836-8213-49C0-A9C3-4A9E08734FAD}" presName="hierChild5" presStyleCnt="0"/>
      <dgm:spPr/>
    </dgm:pt>
    <dgm:pt modelId="{CE4E66FB-8896-4E50-BB95-F4106A610768}" type="pres">
      <dgm:prSet presAssocID="{C908DD53-42FB-4BD3-A9D4-CF8FDEEF4D4F}" presName="Name64" presStyleLbl="parChTrans1D4" presStyleIdx="9" presStyleCnt="14"/>
      <dgm:spPr/>
    </dgm:pt>
    <dgm:pt modelId="{2EBB68BD-442D-4DED-BF0A-CE400851A928}" type="pres">
      <dgm:prSet presAssocID="{02AE4E06-5CC5-4DBA-AA63-6A4412B11BE0}" presName="hierRoot2" presStyleCnt="0">
        <dgm:presLayoutVars>
          <dgm:hierBranch val="init"/>
        </dgm:presLayoutVars>
      </dgm:prSet>
      <dgm:spPr/>
    </dgm:pt>
    <dgm:pt modelId="{06157B19-FADB-4D19-95D1-261DD1736E0F}" type="pres">
      <dgm:prSet presAssocID="{02AE4E06-5CC5-4DBA-AA63-6A4412B11BE0}" presName="rootComposite" presStyleCnt="0"/>
      <dgm:spPr/>
    </dgm:pt>
    <dgm:pt modelId="{C970F502-B6FF-403A-B86C-D82852637376}" type="pres">
      <dgm:prSet presAssocID="{02AE4E06-5CC5-4DBA-AA63-6A4412B11BE0}" presName="rootText" presStyleLbl="node4" presStyleIdx="9" presStyleCnt="14" custLinFactNeighborX="90761" custLinFactNeighborY="-22391">
        <dgm:presLayoutVars>
          <dgm:chPref val="3"/>
        </dgm:presLayoutVars>
      </dgm:prSet>
      <dgm:spPr/>
    </dgm:pt>
    <dgm:pt modelId="{0B5AAD75-2431-49C0-9246-F420657B88C6}" type="pres">
      <dgm:prSet presAssocID="{02AE4E06-5CC5-4DBA-AA63-6A4412B11BE0}" presName="rootConnector" presStyleLbl="node4" presStyleIdx="9" presStyleCnt="14"/>
      <dgm:spPr/>
    </dgm:pt>
    <dgm:pt modelId="{8A534CE4-339E-4F73-A93F-16839C33F9BB}" type="pres">
      <dgm:prSet presAssocID="{02AE4E06-5CC5-4DBA-AA63-6A4412B11BE0}" presName="hierChild4" presStyleCnt="0"/>
      <dgm:spPr/>
    </dgm:pt>
    <dgm:pt modelId="{70C9144D-DA1F-4CC5-A770-502185D016CF}" type="pres">
      <dgm:prSet presAssocID="{02AE4E06-5CC5-4DBA-AA63-6A4412B11BE0}" presName="hierChild5" presStyleCnt="0"/>
      <dgm:spPr/>
    </dgm:pt>
    <dgm:pt modelId="{093A735C-8336-4247-ACD1-CDE6743E9BD8}" type="pres">
      <dgm:prSet presAssocID="{D3D80166-D9B0-4A70-BE88-92617FC7CBC2}" presName="hierChild5" presStyleCnt="0"/>
      <dgm:spPr/>
    </dgm:pt>
    <dgm:pt modelId="{941B4D7F-1DA8-42D0-B9BF-43E3C522D8ED}" type="pres">
      <dgm:prSet presAssocID="{DA6CCBE5-E565-4FA7-BA98-7ED08F1CD255}" presName="Name64" presStyleLbl="parChTrans1D3" presStyleIdx="3" presStyleCnt="5"/>
      <dgm:spPr/>
    </dgm:pt>
    <dgm:pt modelId="{FE5634F8-8FC0-4663-9742-30BF85264580}" type="pres">
      <dgm:prSet presAssocID="{47A8FDBE-B51A-422A-9875-BB71DE14C259}" presName="hierRoot2" presStyleCnt="0">
        <dgm:presLayoutVars>
          <dgm:hierBranch val="init"/>
        </dgm:presLayoutVars>
      </dgm:prSet>
      <dgm:spPr/>
    </dgm:pt>
    <dgm:pt modelId="{9277F296-263E-45DC-88F4-5FA1BAC6C2D8}" type="pres">
      <dgm:prSet presAssocID="{47A8FDBE-B51A-422A-9875-BB71DE14C259}" presName="rootComposite" presStyleCnt="0"/>
      <dgm:spPr/>
    </dgm:pt>
    <dgm:pt modelId="{E03EB26A-6AAB-4123-8A97-318A22CB13E9}" type="pres">
      <dgm:prSet presAssocID="{47A8FDBE-B51A-422A-9875-BB71DE14C259}" presName="rootText" presStyleLbl="node3" presStyleIdx="3" presStyleCnt="5" custScaleX="154973" custScaleY="189914" custLinFactNeighborX="34035" custLinFactNeighborY="-297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2275A-F794-4E02-8A46-468865D64289}" type="pres">
      <dgm:prSet presAssocID="{47A8FDBE-B51A-422A-9875-BB71DE14C259}" presName="rootConnector" presStyleLbl="node3" presStyleIdx="3" presStyleCnt="5"/>
      <dgm:spPr/>
    </dgm:pt>
    <dgm:pt modelId="{E88DE5D7-2C16-488A-8D68-F165D53B2FBD}" type="pres">
      <dgm:prSet presAssocID="{47A8FDBE-B51A-422A-9875-BB71DE14C259}" presName="hierChild4" presStyleCnt="0"/>
      <dgm:spPr/>
    </dgm:pt>
    <dgm:pt modelId="{642DE338-A439-4DA6-9D3E-1A184EE762E2}" type="pres">
      <dgm:prSet presAssocID="{D727C569-A514-4AEA-8E36-0F25C9AA9975}" presName="Name64" presStyleLbl="parChTrans1D4" presStyleIdx="10" presStyleCnt="14"/>
      <dgm:spPr/>
    </dgm:pt>
    <dgm:pt modelId="{32770748-22B4-4ADC-9430-49B62561A0CF}" type="pres">
      <dgm:prSet presAssocID="{478076F4-198E-4862-8B88-6178D07DA7B8}" presName="hierRoot2" presStyleCnt="0">
        <dgm:presLayoutVars>
          <dgm:hierBranch val="init"/>
        </dgm:presLayoutVars>
      </dgm:prSet>
      <dgm:spPr/>
    </dgm:pt>
    <dgm:pt modelId="{23C684CD-47AA-4CCE-A40B-63F7D635F0B6}" type="pres">
      <dgm:prSet presAssocID="{478076F4-198E-4862-8B88-6178D07DA7B8}" presName="rootComposite" presStyleCnt="0"/>
      <dgm:spPr/>
    </dgm:pt>
    <dgm:pt modelId="{0043139E-D297-483B-AE8D-438A597DB91E}" type="pres">
      <dgm:prSet presAssocID="{478076F4-198E-4862-8B88-6178D07DA7B8}" presName="rootText" presStyleLbl="node4" presStyleIdx="10" presStyleCnt="14" custLinFactNeighborX="90761" custLinFactNeighborY="-29831">
        <dgm:presLayoutVars>
          <dgm:chPref val="3"/>
        </dgm:presLayoutVars>
      </dgm:prSet>
      <dgm:spPr/>
    </dgm:pt>
    <dgm:pt modelId="{6710AEFE-A552-4BE0-9160-772FCA867857}" type="pres">
      <dgm:prSet presAssocID="{478076F4-198E-4862-8B88-6178D07DA7B8}" presName="rootConnector" presStyleLbl="node4" presStyleIdx="10" presStyleCnt="14"/>
      <dgm:spPr/>
    </dgm:pt>
    <dgm:pt modelId="{391E6501-3876-4A14-BF4F-B9EBD449BB98}" type="pres">
      <dgm:prSet presAssocID="{478076F4-198E-4862-8B88-6178D07DA7B8}" presName="hierChild4" presStyleCnt="0"/>
      <dgm:spPr/>
    </dgm:pt>
    <dgm:pt modelId="{5F4830D9-D8E0-4E71-8B19-231E3C101C98}" type="pres">
      <dgm:prSet presAssocID="{478076F4-198E-4862-8B88-6178D07DA7B8}" presName="hierChild5" presStyleCnt="0"/>
      <dgm:spPr/>
    </dgm:pt>
    <dgm:pt modelId="{11095606-D81A-4E39-8970-972F8FA69496}" type="pres">
      <dgm:prSet presAssocID="{1891C5F5-9599-448D-9DF7-9AE39D439251}" presName="Name64" presStyleLbl="parChTrans1D4" presStyleIdx="11" presStyleCnt="14"/>
      <dgm:spPr/>
    </dgm:pt>
    <dgm:pt modelId="{0173A714-9FA2-4929-9388-EE73170D296D}" type="pres">
      <dgm:prSet presAssocID="{2B62AD0B-DFDD-48E3-BF0F-9C8C6449A2E8}" presName="hierRoot2" presStyleCnt="0">
        <dgm:presLayoutVars>
          <dgm:hierBranch val="init"/>
        </dgm:presLayoutVars>
      </dgm:prSet>
      <dgm:spPr/>
    </dgm:pt>
    <dgm:pt modelId="{B6D274D8-6221-482B-A3BA-0DDAC07850E6}" type="pres">
      <dgm:prSet presAssocID="{2B62AD0B-DFDD-48E3-BF0F-9C8C6449A2E8}" presName="rootComposite" presStyleCnt="0"/>
      <dgm:spPr/>
    </dgm:pt>
    <dgm:pt modelId="{0E198D7D-90B9-460A-82AE-D133F94DBFAD}" type="pres">
      <dgm:prSet presAssocID="{2B62AD0B-DFDD-48E3-BF0F-9C8C6449A2E8}" presName="rootText" presStyleLbl="node4" presStyleIdx="11" presStyleCnt="14" custLinFactNeighborX="90761" custLinFactNeighborY="-29831">
        <dgm:presLayoutVars>
          <dgm:chPref val="3"/>
        </dgm:presLayoutVars>
      </dgm:prSet>
      <dgm:spPr/>
    </dgm:pt>
    <dgm:pt modelId="{66C7AADA-0A4E-4D10-B0A0-36E8EC5E5B63}" type="pres">
      <dgm:prSet presAssocID="{2B62AD0B-DFDD-48E3-BF0F-9C8C6449A2E8}" presName="rootConnector" presStyleLbl="node4" presStyleIdx="11" presStyleCnt="14"/>
      <dgm:spPr/>
    </dgm:pt>
    <dgm:pt modelId="{C957E5AF-CD24-4CB6-B71F-D37F3846EDEE}" type="pres">
      <dgm:prSet presAssocID="{2B62AD0B-DFDD-48E3-BF0F-9C8C6449A2E8}" presName="hierChild4" presStyleCnt="0"/>
      <dgm:spPr/>
    </dgm:pt>
    <dgm:pt modelId="{8734D664-96EF-4102-9C54-7FE977DF8690}" type="pres">
      <dgm:prSet presAssocID="{2B62AD0B-DFDD-48E3-BF0F-9C8C6449A2E8}" presName="hierChild5" presStyleCnt="0"/>
      <dgm:spPr/>
    </dgm:pt>
    <dgm:pt modelId="{0926DA57-9930-4EEB-AC88-15296D2E3726}" type="pres">
      <dgm:prSet presAssocID="{47A8FDBE-B51A-422A-9875-BB71DE14C259}" presName="hierChild5" presStyleCnt="0"/>
      <dgm:spPr/>
    </dgm:pt>
    <dgm:pt modelId="{63276A69-F288-462D-BC92-18344180555E}" type="pres">
      <dgm:prSet presAssocID="{F541152B-3F79-4A34-8085-5EB70A87584C}" presName="Name64" presStyleLbl="parChTrans1D3" presStyleIdx="4" presStyleCnt="5"/>
      <dgm:spPr/>
    </dgm:pt>
    <dgm:pt modelId="{FBDBC0DD-248D-44C9-93AE-578CFBBF67D1}" type="pres">
      <dgm:prSet presAssocID="{62750613-1315-4439-93DC-52F98875B167}" presName="hierRoot2" presStyleCnt="0">
        <dgm:presLayoutVars>
          <dgm:hierBranch val="init"/>
        </dgm:presLayoutVars>
      </dgm:prSet>
      <dgm:spPr/>
    </dgm:pt>
    <dgm:pt modelId="{3A2400BA-99D0-459A-BA50-33DE9E1759B0}" type="pres">
      <dgm:prSet presAssocID="{62750613-1315-4439-93DC-52F98875B167}" presName="rootComposite" presStyleCnt="0"/>
      <dgm:spPr/>
    </dgm:pt>
    <dgm:pt modelId="{488C3D6D-4602-40FF-B80A-A66AD0709C58}" type="pres">
      <dgm:prSet presAssocID="{62750613-1315-4439-93DC-52F98875B167}" presName="rootText" presStyleLbl="node3" presStyleIdx="4" presStyleCnt="5" custScaleX="156863" custScaleY="164895" custLinFactNeighborX="34035" custLinFactNeighborY="-297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230AFB-3A14-4FBD-805D-A42C48652E76}" type="pres">
      <dgm:prSet presAssocID="{62750613-1315-4439-93DC-52F98875B167}" presName="rootConnector" presStyleLbl="node3" presStyleIdx="4" presStyleCnt="5"/>
      <dgm:spPr/>
    </dgm:pt>
    <dgm:pt modelId="{1A58B4E9-01D2-469E-95EA-8D061AE58458}" type="pres">
      <dgm:prSet presAssocID="{62750613-1315-4439-93DC-52F98875B167}" presName="hierChild4" presStyleCnt="0"/>
      <dgm:spPr/>
    </dgm:pt>
    <dgm:pt modelId="{868E7585-F945-486E-8415-B612CD025FF0}" type="pres">
      <dgm:prSet presAssocID="{67B6A49E-B3E4-4AFC-A3F2-6A517C48E1CA}" presName="Name64" presStyleLbl="parChTrans1D4" presStyleIdx="12" presStyleCnt="14"/>
      <dgm:spPr/>
    </dgm:pt>
    <dgm:pt modelId="{9CFB654B-F94D-479F-9742-602F2E09C6C1}" type="pres">
      <dgm:prSet presAssocID="{7CDDD7F5-46B9-4630-818A-09D6881FA35D}" presName="hierRoot2" presStyleCnt="0">
        <dgm:presLayoutVars>
          <dgm:hierBranch val="init"/>
        </dgm:presLayoutVars>
      </dgm:prSet>
      <dgm:spPr/>
    </dgm:pt>
    <dgm:pt modelId="{1AC60875-D92B-49DB-9D1F-23236E9BC321}" type="pres">
      <dgm:prSet presAssocID="{7CDDD7F5-46B9-4630-818A-09D6881FA35D}" presName="rootComposite" presStyleCnt="0"/>
      <dgm:spPr/>
    </dgm:pt>
    <dgm:pt modelId="{364DF5CA-749C-45A3-8DDC-B920077AF89A}" type="pres">
      <dgm:prSet presAssocID="{7CDDD7F5-46B9-4630-818A-09D6881FA35D}" presName="rootText" presStyleLbl="node4" presStyleIdx="12" presStyleCnt="14" custLinFactNeighborX="90761" custLinFactNeighborY="-298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24853C-B1C8-4F6A-AC16-7B8AB6670498}" type="pres">
      <dgm:prSet presAssocID="{7CDDD7F5-46B9-4630-818A-09D6881FA35D}" presName="rootConnector" presStyleLbl="node4" presStyleIdx="12" presStyleCnt="14"/>
      <dgm:spPr/>
    </dgm:pt>
    <dgm:pt modelId="{D1BE32B1-845A-46A3-9CFC-690CD5CDBE56}" type="pres">
      <dgm:prSet presAssocID="{7CDDD7F5-46B9-4630-818A-09D6881FA35D}" presName="hierChild4" presStyleCnt="0"/>
      <dgm:spPr/>
    </dgm:pt>
    <dgm:pt modelId="{E7751BE6-9056-4CBC-85C2-28556E8D22E4}" type="pres">
      <dgm:prSet presAssocID="{7CDDD7F5-46B9-4630-818A-09D6881FA35D}" presName="hierChild5" presStyleCnt="0"/>
      <dgm:spPr/>
    </dgm:pt>
    <dgm:pt modelId="{3684DCEA-2B04-41E9-A876-0A48EA0D6ACE}" type="pres">
      <dgm:prSet presAssocID="{9EF66305-4872-4DE7-8C67-BA07A3861F7E}" presName="Name64" presStyleLbl="parChTrans1D4" presStyleIdx="13" presStyleCnt="14"/>
      <dgm:spPr/>
    </dgm:pt>
    <dgm:pt modelId="{965358D0-558B-4673-BDCF-0066BA8357E6}" type="pres">
      <dgm:prSet presAssocID="{AF43D50E-3514-4964-802E-3EE525D4F60A}" presName="hierRoot2" presStyleCnt="0">
        <dgm:presLayoutVars>
          <dgm:hierBranch val="init"/>
        </dgm:presLayoutVars>
      </dgm:prSet>
      <dgm:spPr/>
    </dgm:pt>
    <dgm:pt modelId="{FE97C93F-7844-482F-951A-B5232696FA13}" type="pres">
      <dgm:prSet presAssocID="{AF43D50E-3514-4964-802E-3EE525D4F60A}" presName="rootComposite" presStyleCnt="0"/>
      <dgm:spPr/>
    </dgm:pt>
    <dgm:pt modelId="{2DEEF5FD-F15A-435D-B8BF-295F6FDABCD9}" type="pres">
      <dgm:prSet presAssocID="{AF43D50E-3514-4964-802E-3EE525D4F60A}" presName="rootText" presStyleLbl="node4" presStyleIdx="13" presStyleCnt="14" custLinFactNeighborX="90761" custLinFactNeighborY="-29831">
        <dgm:presLayoutVars>
          <dgm:chPref val="3"/>
        </dgm:presLayoutVars>
      </dgm:prSet>
      <dgm:spPr/>
    </dgm:pt>
    <dgm:pt modelId="{36E6E18E-7186-4A01-8FED-1781AB9011E6}" type="pres">
      <dgm:prSet presAssocID="{AF43D50E-3514-4964-802E-3EE525D4F60A}" presName="rootConnector" presStyleLbl="node4" presStyleIdx="13" presStyleCnt="14"/>
      <dgm:spPr/>
    </dgm:pt>
    <dgm:pt modelId="{2460AFC7-211B-4F96-9928-63338DD2C3FF}" type="pres">
      <dgm:prSet presAssocID="{AF43D50E-3514-4964-802E-3EE525D4F60A}" presName="hierChild4" presStyleCnt="0"/>
      <dgm:spPr/>
    </dgm:pt>
    <dgm:pt modelId="{68EF2DB6-180C-405D-9C6A-4D24797384C9}" type="pres">
      <dgm:prSet presAssocID="{AF43D50E-3514-4964-802E-3EE525D4F60A}" presName="hierChild5" presStyleCnt="0"/>
      <dgm:spPr/>
    </dgm:pt>
    <dgm:pt modelId="{23E826FC-086E-4970-AEB1-621C75EFFE8C}" type="pres">
      <dgm:prSet presAssocID="{62750613-1315-4439-93DC-52F98875B167}" presName="hierChild5" presStyleCnt="0"/>
      <dgm:spPr/>
    </dgm:pt>
    <dgm:pt modelId="{C934F026-27A2-4FDD-8F5D-C62A899286D4}" type="pres">
      <dgm:prSet presAssocID="{CE80455B-D2F4-4D5D-89B0-C76CBC8E32B8}" presName="hierChild5" presStyleCnt="0"/>
      <dgm:spPr/>
    </dgm:pt>
    <dgm:pt modelId="{D83F6E63-F4AF-4315-B021-A21F00F8149A}" type="pres">
      <dgm:prSet presAssocID="{7701A333-EE50-416E-94D3-2951C2DCEA93}" presName="hierChild3" presStyleCnt="0"/>
      <dgm:spPr/>
    </dgm:pt>
  </dgm:ptLst>
  <dgm:cxnLst>
    <dgm:cxn modelId="{8D7A86EA-7C4C-4201-9826-45290DDD7D05}" type="presOf" srcId="{207FC836-8213-49C0-A9C3-4A9E08734FAD}" destId="{2F434C12-53A5-4C5A-BC82-3CB4249CDCCA}" srcOrd="0" destOrd="0" presId="urn:microsoft.com/office/officeart/2009/3/layout/HorizontalOrganizationChart"/>
    <dgm:cxn modelId="{E7C9D5AD-1D89-4A08-8E0C-4DC04E14DF08}" type="presOf" srcId="{B6C824FC-E157-4EAF-B1D7-2984357D956D}" destId="{0B0EDE1F-D3E9-4A7D-8995-8428585042E6}" srcOrd="0" destOrd="0" presId="urn:microsoft.com/office/officeart/2009/3/layout/HorizontalOrganizationChart"/>
    <dgm:cxn modelId="{04022F68-6548-4F4F-969F-16BEEBC5BFC2}" type="presOf" srcId="{FE38DEE1-B850-41AE-B526-565AE307BF16}" destId="{65FB1DB9-026C-492B-A2DE-B2C685133A26}" srcOrd="1" destOrd="0" presId="urn:microsoft.com/office/officeart/2009/3/layout/HorizontalOrganizationChart"/>
    <dgm:cxn modelId="{187077C6-9A9E-4BDA-BC9A-13894C9F454D}" type="presOf" srcId="{22564839-E64A-43A5-A27E-5147C846563D}" destId="{9CE96062-88E7-4C12-9A3A-DF3FCD6E5DFE}" srcOrd="0" destOrd="0" presId="urn:microsoft.com/office/officeart/2009/3/layout/HorizontalOrganizationChart"/>
    <dgm:cxn modelId="{4B03D911-D096-4A93-9DDF-B7D6A35C7D28}" srcId="{D3D80166-D9B0-4A70-BE88-92617FC7CBC2}" destId="{183C3AB7-E7E8-45EB-9CE0-A9D88DB1C6DB}" srcOrd="0" destOrd="0" parTransId="{2362D349-01D5-453A-8654-20A9E76DA85C}" sibTransId="{2969EE5D-6553-47C9-902C-E9F439F9D2B0}"/>
    <dgm:cxn modelId="{A6E633CF-42DA-41D5-938C-2D15DE44E00F}" srcId="{62750613-1315-4439-93DC-52F98875B167}" destId="{7CDDD7F5-46B9-4630-818A-09D6881FA35D}" srcOrd="0" destOrd="0" parTransId="{67B6A49E-B3E4-4AFC-A3F2-6A517C48E1CA}" sibTransId="{1577B2CF-3CDE-4DF6-BFC7-7F963743A567}"/>
    <dgm:cxn modelId="{A5058A11-00B6-41E4-B10C-DF4D8B82F3BA}" type="presOf" srcId="{AF43D50E-3514-4964-802E-3EE525D4F60A}" destId="{2DEEF5FD-F15A-435D-B8BF-295F6FDABCD9}" srcOrd="0" destOrd="0" presId="urn:microsoft.com/office/officeart/2009/3/layout/HorizontalOrganizationChart"/>
    <dgm:cxn modelId="{75768A49-B410-449C-A1C5-D10DB13CB112}" type="presOf" srcId="{62750613-1315-4439-93DC-52F98875B167}" destId="{9E230AFB-3A14-4FBD-805D-A42C48652E76}" srcOrd="1" destOrd="0" presId="urn:microsoft.com/office/officeart/2009/3/layout/HorizontalOrganizationChart"/>
    <dgm:cxn modelId="{1CF60577-D880-49ED-B511-4F5D20E58BBA}" type="presOf" srcId="{7CDDD7F5-46B9-4630-818A-09D6881FA35D}" destId="{364DF5CA-749C-45A3-8DDC-B920077AF89A}" srcOrd="0" destOrd="0" presId="urn:microsoft.com/office/officeart/2009/3/layout/HorizontalOrganizationChart"/>
    <dgm:cxn modelId="{588B1644-191A-4073-B50A-3114D6AF8E02}" srcId="{596DCBD5-0CC1-4D62-98F8-FA14B5EBAB2B}" destId="{215FCD85-4C2B-4B7B-BE51-CE6A159A4884}" srcOrd="0" destOrd="0" parTransId="{B6C824FC-E157-4EAF-B1D7-2984357D956D}" sibTransId="{A795A2B7-6DB6-49C6-BB91-525436DFADA8}"/>
    <dgm:cxn modelId="{267AADE1-4AD5-4587-935C-DF955D43C5BE}" type="presOf" srcId="{47A8FDBE-B51A-422A-9875-BB71DE14C259}" destId="{D2E2275A-F794-4E02-8A46-468865D64289}" srcOrd="1" destOrd="0" presId="urn:microsoft.com/office/officeart/2009/3/layout/HorizontalOrganizationChart"/>
    <dgm:cxn modelId="{1E465D08-8DD2-4992-8C20-2B738884B09A}" type="presOf" srcId="{9EF66305-4872-4DE7-8C67-BA07A3861F7E}" destId="{3684DCEA-2B04-41E9-A876-0A48EA0D6ACE}" srcOrd="0" destOrd="0" presId="urn:microsoft.com/office/officeart/2009/3/layout/HorizontalOrganizationChart"/>
    <dgm:cxn modelId="{ABFDCF63-96CE-4D85-8508-DD122474E8ED}" type="presOf" srcId="{CE80455B-D2F4-4D5D-89B0-C76CBC8E32B8}" destId="{F9CCB30E-C44C-427F-8358-27B5DEA8691E}" srcOrd="0" destOrd="0" presId="urn:microsoft.com/office/officeart/2009/3/layout/HorizontalOrganizationChart"/>
    <dgm:cxn modelId="{2FBA29FE-23CF-45EB-A1E4-A724EA5DD621}" srcId="{AA600D55-DBDC-40D5-A335-AE02711BB0EC}" destId="{93D87169-3037-4AC6-A63C-0D21083BE17A}" srcOrd="2" destOrd="0" parTransId="{87E1FE72-107E-4DD6-AB76-B2DF476AB5E2}" sibTransId="{F5C67A4D-B648-4F9B-A688-5EAF86DBBA2F}"/>
    <dgm:cxn modelId="{921AABE0-AC1F-49A5-828C-EFA6B907064D}" type="presOf" srcId="{183C3AB7-E7E8-45EB-9CE0-A9D88DB1C6DB}" destId="{4F4ACD2D-54DC-4DFE-91FB-4F8458D41BA1}" srcOrd="1" destOrd="0" presId="urn:microsoft.com/office/officeart/2009/3/layout/HorizontalOrganizationChart"/>
    <dgm:cxn modelId="{5355C754-15BD-48BD-949B-493E1CC4DF58}" type="presOf" srcId="{F1D1826A-351C-4F5B-8B20-0A6C2708822E}" destId="{2F3A0223-7D02-45FD-91BD-653350450817}" srcOrd="0" destOrd="0" presId="urn:microsoft.com/office/officeart/2009/3/layout/HorizontalOrganizationChart"/>
    <dgm:cxn modelId="{4D2D6476-88C2-4C35-8E43-6E9C95445942}" type="presOf" srcId="{C908DD53-42FB-4BD3-A9D4-CF8FDEEF4D4F}" destId="{CE4E66FB-8896-4E50-BB95-F4106A610768}" srcOrd="0" destOrd="0" presId="urn:microsoft.com/office/officeart/2009/3/layout/HorizontalOrganizationChart"/>
    <dgm:cxn modelId="{FAE54855-15A7-4D07-AA29-81848AEF7EC0}" type="presOf" srcId="{596DCBD5-0CC1-4D62-98F8-FA14B5EBAB2B}" destId="{08E5B691-00E9-466B-B091-808B1BB3DBBE}" srcOrd="1" destOrd="0" presId="urn:microsoft.com/office/officeart/2009/3/layout/HorizontalOrganizationChart"/>
    <dgm:cxn modelId="{24AD2299-4B1F-4D6E-ACBD-705DF3377F67}" type="presOf" srcId="{55E859BD-FBE0-43FA-8AE0-798C6E709ADB}" destId="{3569C15A-8021-4A16-96B0-0C4DFA72B5BB}" srcOrd="0" destOrd="0" presId="urn:microsoft.com/office/officeart/2009/3/layout/HorizontalOrganizationChart"/>
    <dgm:cxn modelId="{CA062858-D002-49C5-8621-38C7392C9737}" type="presOf" srcId="{065FCBF8-C222-47E0-AEBC-425C2E2B8349}" destId="{647B23EA-0382-4C80-B53F-606A9C473CFA}" srcOrd="0" destOrd="0" presId="urn:microsoft.com/office/officeart/2009/3/layout/HorizontalOrganizationChart"/>
    <dgm:cxn modelId="{0D276A35-F468-4A6F-81B2-9E8AC3FDD5A4}" type="presOf" srcId="{DA6CCBE5-E565-4FA7-BA98-7ED08F1CD255}" destId="{941B4D7F-1DA8-42D0-B9BF-43E3C522D8ED}" srcOrd="0" destOrd="0" presId="urn:microsoft.com/office/officeart/2009/3/layout/HorizontalOrganizationChart"/>
    <dgm:cxn modelId="{24284168-EC1E-4B88-93FC-6DF676F4E89A}" type="presOf" srcId="{F1D1826A-351C-4F5B-8B20-0A6C2708822E}" destId="{C8144ED4-A4A3-4EFE-BD95-C8B46BDDBFA8}" srcOrd="1" destOrd="0" presId="urn:microsoft.com/office/officeart/2009/3/layout/HorizontalOrganizationChart"/>
    <dgm:cxn modelId="{DD8C4CE5-F61C-4914-B90C-668DC0169416}" type="presOf" srcId="{7CDDD7F5-46B9-4630-818A-09D6881FA35D}" destId="{4324853C-B1C8-4F6A-AC16-7B8AB6670498}" srcOrd="1" destOrd="0" presId="urn:microsoft.com/office/officeart/2009/3/layout/HorizontalOrganizationChart"/>
    <dgm:cxn modelId="{4EB95E6B-97C8-4A6F-815E-A86A09AC67C1}" srcId="{AA600D55-DBDC-40D5-A335-AE02711BB0EC}" destId="{A28CDECC-3C17-4E92-8F90-15FD29F85649}" srcOrd="3" destOrd="0" parTransId="{AF235B05-1051-4B3C-B9DF-3ABA62ED24A6}" sibTransId="{EEEAA3C9-0F03-4E7F-8D33-E2035A2586D5}"/>
    <dgm:cxn modelId="{533354D3-164C-489F-BD46-4DA2C1FB096E}" srcId="{596DCBD5-0CC1-4D62-98F8-FA14B5EBAB2B}" destId="{F1D1826A-351C-4F5B-8B20-0A6C2708822E}" srcOrd="1" destOrd="0" parTransId="{065FCBF8-C222-47E0-AEBC-425C2E2B8349}" sibTransId="{C837524F-8DDB-41E7-A8DA-A0BCFBB950CE}"/>
    <dgm:cxn modelId="{E38F0918-94C8-4C66-840E-29229DA7AD5F}" srcId="{CE80455B-D2F4-4D5D-89B0-C76CBC8E32B8}" destId="{D3D80166-D9B0-4A70-BE88-92617FC7CBC2}" srcOrd="2" destOrd="0" parTransId="{1DD3D94F-36D7-4BE1-81AB-BD469AD17046}" sibTransId="{0C607F19-7FAF-4371-A5CB-1CE87C4D3CB4}"/>
    <dgm:cxn modelId="{5D062BE5-9B02-4A0C-A1CA-A1AECD9060E2}" type="presOf" srcId="{501A359C-46B0-4E4E-827B-7A0D459E90EE}" destId="{27823420-CE58-456E-92F2-43A3797A325A}" srcOrd="0" destOrd="0" presId="urn:microsoft.com/office/officeart/2009/3/layout/HorizontalOrganizationChart"/>
    <dgm:cxn modelId="{C540E0B1-B8CE-4D82-BF7B-22EFC6A7B14C}" type="presOf" srcId="{FE38DEE1-B850-41AE-B526-565AE307BF16}" destId="{BDA51364-BEDC-4CF6-82D9-C597B506B49F}" srcOrd="0" destOrd="0" presId="urn:microsoft.com/office/officeart/2009/3/layout/HorizontalOrganizationChart"/>
    <dgm:cxn modelId="{571F8369-370B-41E7-8CCF-7B069AAA8F67}" type="presOf" srcId="{6DB68874-725C-4C80-B4C6-1327B7F1BDBE}" destId="{5BB67F82-D74F-4557-97DF-0039D001519E}" srcOrd="0" destOrd="0" presId="urn:microsoft.com/office/officeart/2009/3/layout/HorizontalOrganizationChart"/>
    <dgm:cxn modelId="{16DC4C0D-28D5-4CF7-AC68-C9214E2A29D7}" type="presOf" srcId="{566067C2-C04A-4D69-A8DD-A04EBC9080CA}" destId="{F8B93D70-2CC6-4F87-A965-0028BBC683F8}" srcOrd="0" destOrd="0" presId="urn:microsoft.com/office/officeart/2009/3/layout/HorizontalOrganizationChart"/>
    <dgm:cxn modelId="{D1B07E56-71A2-4819-89B9-FC86AFA1DC75}" type="presOf" srcId="{0805FF89-AA68-4154-B2B9-D0E995F10A7D}" destId="{A37101F4-554A-4849-8DB9-81F5CDD0FCA7}" srcOrd="0" destOrd="0" presId="urn:microsoft.com/office/officeart/2009/3/layout/HorizontalOrganizationChart"/>
    <dgm:cxn modelId="{7AFF7529-983B-4BAD-9A22-BB3C29116618}" type="presOf" srcId="{7701A333-EE50-416E-94D3-2951C2DCEA93}" destId="{3B65B03C-9B00-43F8-9193-2355A8D9FDC0}" srcOrd="1" destOrd="0" presId="urn:microsoft.com/office/officeart/2009/3/layout/HorizontalOrganizationChart"/>
    <dgm:cxn modelId="{0FA4460C-C147-4C74-839F-FBD53CCADBB7}" type="presOf" srcId="{E28F2014-461D-4D9F-BBC6-4C7F4B7C10DE}" destId="{FA8D94C6-3636-4F14-920F-E1F4BFBC6333}" srcOrd="1" destOrd="0" presId="urn:microsoft.com/office/officeart/2009/3/layout/HorizontalOrganizationChart"/>
    <dgm:cxn modelId="{EF358E1E-31DF-4F90-B5A2-BBD91BE85E04}" type="presOf" srcId="{1DD3D94F-36D7-4BE1-81AB-BD469AD17046}" destId="{81C53CE1-F526-46ED-9D5F-31073C78DC10}" srcOrd="0" destOrd="0" presId="urn:microsoft.com/office/officeart/2009/3/layout/HorizontalOrganizationChart"/>
    <dgm:cxn modelId="{C2804C2D-90BD-466B-A94D-1772E7CFB23B}" type="presOf" srcId="{A28CDECC-3C17-4E92-8F90-15FD29F85649}" destId="{3ABED077-7805-4E65-B6CE-D8A3AA47B6F3}" srcOrd="0" destOrd="0" presId="urn:microsoft.com/office/officeart/2009/3/layout/HorizontalOrganizationChart"/>
    <dgm:cxn modelId="{AA421B03-FAA1-4A1A-9386-EF3948E7DF5B}" srcId="{D3D80166-D9B0-4A70-BE88-92617FC7CBC2}" destId="{207FC836-8213-49C0-A9C3-4A9E08734FAD}" srcOrd="2" destOrd="0" parTransId="{0805FF89-AA68-4154-B2B9-D0E995F10A7D}" sibTransId="{16B488F9-3F5E-4682-8416-3C2C811058E7}"/>
    <dgm:cxn modelId="{3DC32D97-227E-4640-B48E-42DE2A00AFF4}" type="presOf" srcId="{2B62AD0B-DFDD-48E3-BF0F-9C8C6449A2E8}" destId="{0E198D7D-90B9-460A-82AE-D133F94DBFAD}" srcOrd="0" destOrd="0" presId="urn:microsoft.com/office/officeart/2009/3/layout/HorizontalOrganizationChart"/>
    <dgm:cxn modelId="{A0A7F6BD-635C-426F-ACEC-1930E4370023}" type="presOf" srcId="{6B4211B5-BB1E-406B-ACE9-EC635D62C46F}" destId="{6503FF64-96D1-4845-ADC3-5434E9F1A46A}" srcOrd="0" destOrd="0" presId="urn:microsoft.com/office/officeart/2009/3/layout/HorizontalOrganizationChart"/>
    <dgm:cxn modelId="{D3FA9927-7DF9-4D41-80CA-2D41C6AF97E0}" type="presOf" srcId="{2362D349-01D5-453A-8654-20A9E76DA85C}" destId="{91C4C720-01E7-47E4-836B-6FAC19CCE5E6}" srcOrd="0" destOrd="0" presId="urn:microsoft.com/office/officeart/2009/3/layout/HorizontalOrganizationChart"/>
    <dgm:cxn modelId="{82DE7AF3-D13C-442D-B7CE-0DB3FC3872FB}" type="presOf" srcId="{AF235B05-1051-4B3C-B9DF-3ABA62ED24A6}" destId="{A4159F64-7398-4331-B95E-C37A02D098FC}" srcOrd="0" destOrd="0" presId="urn:microsoft.com/office/officeart/2009/3/layout/HorizontalOrganizationChart"/>
    <dgm:cxn modelId="{1B97924C-72FA-4181-8857-BF3C92FF0FFF}" type="presOf" srcId="{478076F4-198E-4862-8B88-6178D07DA7B8}" destId="{6710AEFE-A552-4BE0-9160-772FCA867857}" srcOrd="1" destOrd="0" presId="urn:microsoft.com/office/officeart/2009/3/layout/HorizontalOrganizationChart"/>
    <dgm:cxn modelId="{03BDF8AE-B331-4A51-9C08-B9E873429956}" srcId="{CE80455B-D2F4-4D5D-89B0-C76CBC8E32B8}" destId="{47A8FDBE-B51A-422A-9875-BB71DE14C259}" srcOrd="3" destOrd="0" parTransId="{DA6CCBE5-E565-4FA7-BA98-7ED08F1CD255}" sibTransId="{13559A9C-6770-4383-9565-72FB771F959E}"/>
    <dgm:cxn modelId="{6FBEE395-47EA-4AC7-8959-3CFDC2E6C194}" type="presOf" srcId="{AA600D55-DBDC-40D5-A335-AE02711BB0EC}" destId="{3562AC8F-46B8-42BD-8BC1-1789F60F2382}" srcOrd="0" destOrd="0" presId="urn:microsoft.com/office/officeart/2009/3/layout/HorizontalOrganizationChart"/>
    <dgm:cxn modelId="{11C14562-7F7E-4C39-91F6-29C3FB19C765}" type="presOf" srcId="{A28CDECC-3C17-4E92-8F90-15FD29F85649}" destId="{7B592A8B-C953-493D-B76A-14E5AAF3B998}" srcOrd="1" destOrd="0" presId="urn:microsoft.com/office/officeart/2009/3/layout/HorizontalOrganizationChart"/>
    <dgm:cxn modelId="{EB42E91C-6DCC-43E6-B835-02DB81AB6652}" srcId="{CE80455B-D2F4-4D5D-89B0-C76CBC8E32B8}" destId="{596DCBD5-0CC1-4D62-98F8-FA14B5EBAB2B}" srcOrd="1" destOrd="0" parTransId="{C50B83CE-A458-4C75-BD27-87391D7E17FA}" sibTransId="{533C27C1-60F5-4795-94E6-A5687ACB35D4}"/>
    <dgm:cxn modelId="{B60696B0-B7C9-4D4D-A532-A4F53A75F698}" type="presOf" srcId="{C50B83CE-A458-4C75-BD27-87391D7E17FA}" destId="{09DAA653-B3DB-463D-A344-D38BAE29A83F}" srcOrd="0" destOrd="0" presId="urn:microsoft.com/office/officeart/2009/3/layout/HorizontalOrganizationChart"/>
    <dgm:cxn modelId="{79F83D2A-33B1-462F-A4E4-988373FB42AD}" srcId="{CE80455B-D2F4-4D5D-89B0-C76CBC8E32B8}" destId="{AA600D55-DBDC-40D5-A335-AE02711BB0EC}" srcOrd="0" destOrd="0" parTransId="{501A359C-46B0-4E4E-827B-7A0D459E90EE}" sibTransId="{4C2017B5-268A-4E25-A74F-45EDEC8DD0EA}"/>
    <dgm:cxn modelId="{E9C903BE-5BA2-4A64-829A-204B30730081}" type="presOf" srcId="{1891C5F5-9599-448D-9DF7-9AE39D439251}" destId="{11095606-D81A-4E39-8970-972F8FA69496}" srcOrd="0" destOrd="0" presId="urn:microsoft.com/office/officeart/2009/3/layout/HorizontalOrganizationChart"/>
    <dgm:cxn modelId="{5EF2CFE7-DCDB-414A-A8EF-F071CD393CFB}" type="presOf" srcId="{215FCD85-4C2B-4B7B-BE51-CE6A159A4884}" destId="{A4905B23-B8A2-4D51-B9B9-9E794843BA54}" srcOrd="1" destOrd="0" presId="urn:microsoft.com/office/officeart/2009/3/layout/HorizontalOrganizationChart"/>
    <dgm:cxn modelId="{B5901CB7-392C-4C2B-B9CE-A437F073C9E9}" type="presOf" srcId="{596DCBD5-0CC1-4D62-98F8-FA14B5EBAB2B}" destId="{2FE36F8E-170A-4417-A2C3-FF40558C7E32}" srcOrd="0" destOrd="0" presId="urn:microsoft.com/office/officeart/2009/3/layout/HorizontalOrganizationChart"/>
    <dgm:cxn modelId="{71FEA5AE-DE90-4A7E-BAA6-99A31523E912}" type="presOf" srcId="{566067C2-C04A-4D69-A8DD-A04EBC9080CA}" destId="{0CA13055-A2B6-49A2-BBAD-10653A4A4CFC}" srcOrd="1" destOrd="0" presId="urn:microsoft.com/office/officeart/2009/3/layout/HorizontalOrganizationChart"/>
    <dgm:cxn modelId="{BADB6A05-D1CC-4FD6-BC97-0E1D10595E63}" type="presOf" srcId="{AA600D55-DBDC-40D5-A335-AE02711BB0EC}" destId="{AA7FDAD1-8011-4983-816E-AA37ECABFE33}" srcOrd="1" destOrd="0" presId="urn:microsoft.com/office/officeart/2009/3/layout/HorizontalOrganizationChart"/>
    <dgm:cxn modelId="{8D940E58-AC61-43CC-990A-F636F0F16CBB}" type="presOf" srcId="{47A8FDBE-B51A-422A-9875-BB71DE14C259}" destId="{E03EB26A-6AAB-4123-8A97-318A22CB13E9}" srcOrd="0" destOrd="0" presId="urn:microsoft.com/office/officeart/2009/3/layout/HorizontalOrganizationChart"/>
    <dgm:cxn modelId="{3CC4C732-EE71-4781-A1B3-F6FA1F6039BF}" srcId="{AA600D55-DBDC-40D5-A335-AE02711BB0EC}" destId="{FE38DEE1-B850-41AE-B526-565AE307BF16}" srcOrd="0" destOrd="0" parTransId="{55E859BD-FBE0-43FA-8AE0-798C6E709ADB}" sibTransId="{C20309B6-6BF5-4920-95B3-BE1F88946764}"/>
    <dgm:cxn modelId="{E5FB8EDB-73AE-4FE7-A9EF-E209A7AD1402}" type="presOf" srcId="{207FC836-8213-49C0-A9C3-4A9E08734FAD}" destId="{AD57C8A9-776A-4A08-9B2F-9341E7BF0A4F}" srcOrd="1" destOrd="0" presId="urn:microsoft.com/office/officeart/2009/3/layout/HorizontalOrganizationChart"/>
    <dgm:cxn modelId="{343CEEA3-3D3F-459F-B921-B0F3414438B2}" type="presOf" srcId="{67B6A49E-B3E4-4AFC-A3F2-6A517C48E1CA}" destId="{868E7585-F945-486E-8415-B612CD025FF0}" srcOrd="0" destOrd="0" presId="urn:microsoft.com/office/officeart/2009/3/layout/HorizontalOrganizationChart"/>
    <dgm:cxn modelId="{B1F22CBE-9D67-4F10-8582-F288F3F8DA8C}" type="presOf" srcId="{F541152B-3F79-4A34-8085-5EB70A87584C}" destId="{63276A69-F288-462D-BC92-18344180555E}" srcOrd="0" destOrd="0" presId="urn:microsoft.com/office/officeart/2009/3/layout/HorizontalOrganizationChart"/>
    <dgm:cxn modelId="{75FF006D-B968-423E-B8B1-9581AEFAC832}" srcId="{CE80455B-D2F4-4D5D-89B0-C76CBC8E32B8}" destId="{62750613-1315-4439-93DC-52F98875B167}" srcOrd="4" destOrd="0" parTransId="{F541152B-3F79-4A34-8085-5EB70A87584C}" sibTransId="{417E66BA-103B-4933-81AD-CE82B593C514}"/>
    <dgm:cxn modelId="{CCF6D0A3-8E71-425C-8AA1-5A16132905C6}" srcId="{47A8FDBE-B51A-422A-9875-BB71DE14C259}" destId="{2B62AD0B-DFDD-48E3-BF0F-9C8C6449A2E8}" srcOrd="1" destOrd="0" parTransId="{1891C5F5-9599-448D-9DF7-9AE39D439251}" sibTransId="{D4926BBA-7188-4FE2-8B73-F0F6899F4983}"/>
    <dgm:cxn modelId="{772781CB-E410-461B-BE8F-2B1E4747C422}" srcId="{7701A333-EE50-416E-94D3-2951C2DCEA93}" destId="{CE80455B-D2F4-4D5D-89B0-C76CBC8E32B8}" srcOrd="0" destOrd="0" parTransId="{22564839-E64A-43A5-A27E-5147C846563D}" sibTransId="{3988EC56-D802-4C31-9A80-20CB0B512E54}"/>
    <dgm:cxn modelId="{902FFA73-4DB8-44EE-BFFB-2F9C64C5AAEE}" type="presOf" srcId="{D3D80166-D9B0-4A70-BE88-92617FC7CBC2}" destId="{3037AFC2-0561-4A8A-95E4-50737ED411DE}" srcOrd="0" destOrd="0" presId="urn:microsoft.com/office/officeart/2009/3/layout/HorizontalOrganizationChart"/>
    <dgm:cxn modelId="{3A0CA6D1-06D4-44A5-B906-961B65CC5DAB}" type="presOf" srcId="{02AE4E06-5CC5-4DBA-AA63-6A4412B11BE0}" destId="{C970F502-B6FF-403A-B86C-D82852637376}" srcOrd="0" destOrd="0" presId="urn:microsoft.com/office/officeart/2009/3/layout/HorizontalOrganizationChart"/>
    <dgm:cxn modelId="{F673EA48-C9CB-4EE9-A301-C69E66E4FB24}" type="presOf" srcId="{7701A333-EE50-416E-94D3-2951C2DCEA93}" destId="{F0458538-D205-427C-8F53-3C05B5F582B4}" srcOrd="0" destOrd="0" presId="urn:microsoft.com/office/officeart/2009/3/layout/HorizontalOrganizationChart"/>
    <dgm:cxn modelId="{D137FA1F-94C4-4B30-A95F-E2429FC1B411}" type="presOf" srcId="{CFDB5584-3468-4546-8158-B1C9F1E006E1}" destId="{BB22E587-B2A0-48E9-9B48-106494CC36C8}" srcOrd="0" destOrd="0" presId="urn:microsoft.com/office/officeart/2009/3/layout/HorizontalOrganizationChart"/>
    <dgm:cxn modelId="{AB8A02A2-6C2F-4535-BB11-658E4398A007}" type="presOf" srcId="{87E1FE72-107E-4DD6-AB76-B2DF476AB5E2}" destId="{A754DFBD-845D-4887-A8CA-8468A85CD37B}" srcOrd="0" destOrd="0" presId="urn:microsoft.com/office/officeart/2009/3/layout/HorizontalOrganizationChart"/>
    <dgm:cxn modelId="{8FEB5F0B-97D3-48FF-94C2-EDBF64E708A1}" type="presOf" srcId="{93D87169-3037-4AC6-A63C-0D21083BE17A}" destId="{B9E6F8FA-1117-4F9E-B0CB-1BE66D994655}" srcOrd="1" destOrd="0" presId="urn:microsoft.com/office/officeart/2009/3/layout/HorizontalOrganizationChart"/>
    <dgm:cxn modelId="{8D78B494-5D0E-4901-9BD8-EDBFDCDC3FD0}" type="presOf" srcId="{02AE4E06-5CC5-4DBA-AA63-6A4412B11BE0}" destId="{0B5AAD75-2431-49C0-9246-F420657B88C6}" srcOrd="1" destOrd="0" presId="urn:microsoft.com/office/officeart/2009/3/layout/HorizontalOrganizationChart"/>
    <dgm:cxn modelId="{39042447-BC81-438A-82B8-6ABD31ACFD23}" type="presOf" srcId="{215FCD85-4C2B-4B7B-BE51-CE6A159A4884}" destId="{37BC6922-F802-4B20-8F52-FAD49D8BFDD0}" srcOrd="0" destOrd="0" presId="urn:microsoft.com/office/officeart/2009/3/layout/HorizontalOrganizationChart"/>
    <dgm:cxn modelId="{2A530522-9D37-467E-96D4-51570012F96B}" type="presOf" srcId="{93D87169-3037-4AC6-A63C-0D21083BE17A}" destId="{A527CE02-667C-4E64-8FA5-2DBEFC8AF790}" srcOrd="0" destOrd="0" presId="urn:microsoft.com/office/officeart/2009/3/layout/HorizontalOrganizationChart"/>
    <dgm:cxn modelId="{38120BE9-BA34-4E6D-8702-54C010ED424D}" type="presOf" srcId="{2B62AD0B-DFDD-48E3-BF0F-9C8C6449A2E8}" destId="{66C7AADA-0A4E-4D10-B0A0-36E8EC5E5B63}" srcOrd="1" destOrd="0" presId="urn:microsoft.com/office/officeart/2009/3/layout/HorizontalOrganizationChart"/>
    <dgm:cxn modelId="{C906B4B1-FE49-4260-9A8C-1D0CA31B683C}" srcId="{47A8FDBE-B51A-422A-9875-BB71DE14C259}" destId="{478076F4-198E-4862-8B88-6178D07DA7B8}" srcOrd="0" destOrd="0" parTransId="{D727C569-A514-4AEA-8E36-0F25C9AA9975}" sibTransId="{E25DD12B-D8CC-439E-A275-E8D95EBCAD4C}"/>
    <dgm:cxn modelId="{DD59A70B-E078-4E6B-9065-6F3C21AD1C14}" type="presOf" srcId="{CE80455B-D2F4-4D5D-89B0-C76CBC8E32B8}" destId="{63881263-0110-4561-AC56-07FD64D04018}" srcOrd="1" destOrd="0" presId="urn:microsoft.com/office/officeart/2009/3/layout/HorizontalOrganizationChart"/>
    <dgm:cxn modelId="{79687D60-90B3-40C2-8A5B-2B79F45FD6F5}" srcId="{CFDB5584-3468-4546-8158-B1C9F1E006E1}" destId="{7701A333-EE50-416E-94D3-2951C2DCEA93}" srcOrd="0" destOrd="0" parTransId="{626476A6-69CF-4EA4-A43D-201B8841786B}" sibTransId="{F63D2495-7933-48F8-9749-D3BE804C978E}"/>
    <dgm:cxn modelId="{C97BA12D-AD17-45AD-B7F6-530439BC488A}" type="presOf" srcId="{62750613-1315-4439-93DC-52F98875B167}" destId="{488C3D6D-4602-40FF-B80A-A66AD0709C58}" srcOrd="0" destOrd="0" presId="urn:microsoft.com/office/officeart/2009/3/layout/HorizontalOrganizationChart"/>
    <dgm:cxn modelId="{D9FF1BDE-3816-463A-8DA5-AF1BB27BB43A}" type="presOf" srcId="{AF43D50E-3514-4964-802E-3EE525D4F60A}" destId="{36E6E18E-7186-4A01-8FED-1781AB9011E6}" srcOrd="1" destOrd="0" presId="urn:microsoft.com/office/officeart/2009/3/layout/HorizontalOrganizationChart"/>
    <dgm:cxn modelId="{16A1DCFF-F3F6-4DEB-B7B3-98EB4FA95083}" type="presOf" srcId="{183C3AB7-E7E8-45EB-9CE0-A9D88DB1C6DB}" destId="{271219FF-0AC2-4978-A9E1-7CE3FB9AEE62}" srcOrd="0" destOrd="0" presId="urn:microsoft.com/office/officeart/2009/3/layout/HorizontalOrganizationChart"/>
    <dgm:cxn modelId="{B6D0F4EC-9946-4ECF-96F0-C3F352A2C9C4}" type="presOf" srcId="{478076F4-198E-4862-8B88-6178D07DA7B8}" destId="{0043139E-D297-483B-AE8D-438A597DB91E}" srcOrd="0" destOrd="0" presId="urn:microsoft.com/office/officeart/2009/3/layout/HorizontalOrganizationChart"/>
    <dgm:cxn modelId="{79D22D81-79B3-4D1A-B47C-B93775DF8A1B}" srcId="{AA600D55-DBDC-40D5-A335-AE02711BB0EC}" destId="{E28F2014-461D-4D9F-BBC6-4C7F4B7C10DE}" srcOrd="1" destOrd="0" parTransId="{6DB68874-725C-4C80-B4C6-1327B7F1BDBE}" sibTransId="{8066C88B-7DD7-420B-9DD9-B12AE60DE38E}"/>
    <dgm:cxn modelId="{2501B3C2-7540-4E5C-B8E0-FB77FF4E6BD3}" srcId="{D3D80166-D9B0-4A70-BE88-92617FC7CBC2}" destId="{566067C2-C04A-4D69-A8DD-A04EBC9080CA}" srcOrd="1" destOrd="0" parTransId="{6B4211B5-BB1E-406B-ACE9-EC635D62C46F}" sibTransId="{ADE23F47-B464-470F-8981-A0959F61DF03}"/>
    <dgm:cxn modelId="{A58A4B6E-E2A0-4D5B-BBFA-17C7426A69D4}" type="presOf" srcId="{E28F2014-461D-4D9F-BBC6-4C7F4B7C10DE}" destId="{76C3A62A-2F54-4758-8D3F-91BF724B0448}" srcOrd="0" destOrd="0" presId="urn:microsoft.com/office/officeart/2009/3/layout/HorizontalOrganizationChart"/>
    <dgm:cxn modelId="{006893A6-E617-4349-896A-701361F54D51}" srcId="{62750613-1315-4439-93DC-52F98875B167}" destId="{AF43D50E-3514-4964-802E-3EE525D4F60A}" srcOrd="1" destOrd="0" parTransId="{9EF66305-4872-4DE7-8C67-BA07A3861F7E}" sibTransId="{D44894B8-9660-446E-8BA5-4358D129D690}"/>
    <dgm:cxn modelId="{FAD46238-1A31-4F8A-B04E-2B9C81774127}" srcId="{D3D80166-D9B0-4A70-BE88-92617FC7CBC2}" destId="{02AE4E06-5CC5-4DBA-AA63-6A4412B11BE0}" srcOrd="3" destOrd="0" parTransId="{C908DD53-42FB-4BD3-A9D4-CF8FDEEF4D4F}" sibTransId="{F2C3E4ED-2981-42DD-BA99-6557AD55D2C5}"/>
    <dgm:cxn modelId="{C7CC9AD2-49D6-47A0-B608-5DA06D167433}" type="presOf" srcId="{D727C569-A514-4AEA-8E36-0F25C9AA9975}" destId="{642DE338-A439-4DA6-9D3E-1A184EE762E2}" srcOrd="0" destOrd="0" presId="urn:microsoft.com/office/officeart/2009/3/layout/HorizontalOrganizationChart"/>
    <dgm:cxn modelId="{385F0AAF-650D-4E3B-970B-916042C03B4B}" type="presOf" srcId="{D3D80166-D9B0-4A70-BE88-92617FC7CBC2}" destId="{094F703A-2253-426F-9337-2E58EA8BCA66}" srcOrd="1" destOrd="0" presId="urn:microsoft.com/office/officeart/2009/3/layout/HorizontalOrganizationChart"/>
    <dgm:cxn modelId="{3C105FA5-51FB-4158-8B5B-EBDA5E2DA533}" type="presParOf" srcId="{BB22E587-B2A0-48E9-9B48-106494CC36C8}" destId="{38E08E09-4B74-4333-A9CF-370E775938D7}" srcOrd="0" destOrd="0" presId="urn:microsoft.com/office/officeart/2009/3/layout/HorizontalOrganizationChart"/>
    <dgm:cxn modelId="{FCE2F7F0-E171-4BA2-B6F0-FC65499D9112}" type="presParOf" srcId="{38E08E09-4B74-4333-A9CF-370E775938D7}" destId="{7F83E316-1A2E-4CA7-96CB-89ADDE254A35}" srcOrd="0" destOrd="0" presId="urn:microsoft.com/office/officeart/2009/3/layout/HorizontalOrganizationChart"/>
    <dgm:cxn modelId="{C74979DD-9BCD-4D11-B220-1E535C1EE84F}" type="presParOf" srcId="{7F83E316-1A2E-4CA7-96CB-89ADDE254A35}" destId="{F0458538-D205-427C-8F53-3C05B5F582B4}" srcOrd="0" destOrd="0" presId="urn:microsoft.com/office/officeart/2009/3/layout/HorizontalOrganizationChart"/>
    <dgm:cxn modelId="{77A913E5-70AC-4D3B-A3B6-9322CECF2EB3}" type="presParOf" srcId="{7F83E316-1A2E-4CA7-96CB-89ADDE254A35}" destId="{3B65B03C-9B00-43F8-9193-2355A8D9FDC0}" srcOrd="1" destOrd="0" presId="urn:microsoft.com/office/officeart/2009/3/layout/HorizontalOrganizationChart"/>
    <dgm:cxn modelId="{33FD854A-72A2-4089-A273-F6068A89FFDC}" type="presParOf" srcId="{38E08E09-4B74-4333-A9CF-370E775938D7}" destId="{55F6097F-AC4E-4254-B33D-F74EF5E1F8DE}" srcOrd="1" destOrd="0" presId="urn:microsoft.com/office/officeart/2009/3/layout/HorizontalOrganizationChart"/>
    <dgm:cxn modelId="{F6D8265B-9B0D-4394-A9E6-E6847835A6AD}" type="presParOf" srcId="{55F6097F-AC4E-4254-B33D-F74EF5E1F8DE}" destId="{9CE96062-88E7-4C12-9A3A-DF3FCD6E5DFE}" srcOrd="0" destOrd="0" presId="urn:microsoft.com/office/officeart/2009/3/layout/HorizontalOrganizationChart"/>
    <dgm:cxn modelId="{FCE2F7D4-1149-4EDB-8CFA-74C2B49AF541}" type="presParOf" srcId="{55F6097F-AC4E-4254-B33D-F74EF5E1F8DE}" destId="{4FA9C087-61E8-427B-BBA2-DB1D6538951A}" srcOrd="1" destOrd="0" presId="urn:microsoft.com/office/officeart/2009/3/layout/HorizontalOrganizationChart"/>
    <dgm:cxn modelId="{AF0039FA-E992-4FF4-8898-61D01E136FA7}" type="presParOf" srcId="{4FA9C087-61E8-427B-BBA2-DB1D6538951A}" destId="{2ED42203-B16B-4C0A-8C42-72850CD8EDD7}" srcOrd="0" destOrd="0" presId="urn:microsoft.com/office/officeart/2009/3/layout/HorizontalOrganizationChart"/>
    <dgm:cxn modelId="{763B97C6-69A2-4686-A51E-72189DDB8D24}" type="presParOf" srcId="{2ED42203-B16B-4C0A-8C42-72850CD8EDD7}" destId="{F9CCB30E-C44C-427F-8358-27B5DEA8691E}" srcOrd="0" destOrd="0" presId="urn:microsoft.com/office/officeart/2009/3/layout/HorizontalOrganizationChart"/>
    <dgm:cxn modelId="{60644600-E985-4A38-B158-0A5B43478726}" type="presParOf" srcId="{2ED42203-B16B-4C0A-8C42-72850CD8EDD7}" destId="{63881263-0110-4561-AC56-07FD64D04018}" srcOrd="1" destOrd="0" presId="urn:microsoft.com/office/officeart/2009/3/layout/HorizontalOrganizationChart"/>
    <dgm:cxn modelId="{0F2CCDF2-FA80-42ED-90BE-80EB5A41E4DD}" type="presParOf" srcId="{4FA9C087-61E8-427B-BBA2-DB1D6538951A}" destId="{B3916968-E7BA-4CB2-88D4-76FBF3AA66BF}" srcOrd="1" destOrd="0" presId="urn:microsoft.com/office/officeart/2009/3/layout/HorizontalOrganizationChart"/>
    <dgm:cxn modelId="{C154D0DD-A5C4-4F54-91D4-7B83DD6CF834}" type="presParOf" srcId="{B3916968-E7BA-4CB2-88D4-76FBF3AA66BF}" destId="{27823420-CE58-456E-92F2-43A3797A325A}" srcOrd="0" destOrd="0" presId="urn:microsoft.com/office/officeart/2009/3/layout/HorizontalOrganizationChart"/>
    <dgm:cxn modelId="{3D48731B-456A-4F9A-979E-63AED52777B6}" type="presParOf" srcId="{B3916968-E7BA-4CB2-88D4-76FBF3AA66BF}" destId="{C898F2DF-7768-404E-9C52-6B37C5EC7996}" srcOrd="1" destOrd="0" presId="urn:microsoft.com/office/officeart/2009/3/layout/HorizontalOrganizationChart"/>
    <dgm:cxn modelId="{1F8C9060-F011-495A-8610-7CD63456388B}" type="presParOf" srcId="{C898F2DF-7768-404E-9C52-6B37C5EC7996}" destId="{23FF8BB7-B581-4987-B36F-69C9A11FA36F}" srcOrd="0" destOrd="0" presId="urn:microsoft.com/office/officeart/2009/3/layout/HorizontalOrganizationChart"/>
    <dgm:cxn modelId="{8722AC51-23AF-4895-83C9-3E39F5C701B8}" type="presParOf" srcId="{23FF8BB7-B581-4987-B36F-69C9A11FA36F}" destId="{3562AC8F-46B8-42BD-8BC1-1789F60F2382}" srcOrd="0" destOrd="0" presId="urn:microsoft.com/office/officeart/2009/3/layout/HorizontalOrganizationChart"/>
    <dgm:cxn modelId="{55C5D4C2-61EA-4A0D-9A09-C6747D6D16D6}" type="presParOf" srcId="{23FF8BB7-B581-4987-B36F-69C9A11FA36F}" destId="{AA7FDAD1-8011-4983-816E-AA37ECABFE33}" srcOrd="1" destOrd="0" presId="urn:microsoft.com/office/officeart/2009/3/layout/HorizontalOrganizationChart"/>
    <dgm:cxn modelId="{33AB85A2-88FC-4CE7-AA3C-1AD64027BD65}" type="presParOf" srcId="{C898F2DF-7768-404E-9C52-6B37C5EC7996}" destId="{ACAB1E70-9BE1-4D7A-921D-45117B0DB463}" srcOrd="1" destOrd="0" presId="urn:microsoft.com/office/officeart/2009/3/layout/HorizontalOrganizationChart"/>
    <dgm:cxn modelId="{A506586E-F48C-445D-9C75-2DD1CADDBC1E}" type="presParOf" srcId="{ACAB1E70-9BE1-4D7A-921D-45117B0DB463}" destId="{3569C15A-8021-4A16-96B0-0C4DFA72B5BB}" srcOrd="0" destOrd="0" presId="urn:microsoft.com/office/officeart/2009/3/layout/HorizontalOrganizationChart"/>
    <dgm:cxn modelId="{F18D81CE-4603-4FA2-BD8A-292F9F09DAE4}" type="presParOf" srcId="{ACAB1E70-9BE1-4D7A-921D-45117B0DB463}" destId="{CC6B6967-85C1-4DFF-A40C-8081A3FADEAC}" srcOrd="1" destOrd="0" presId="urn:microsoft.com/office/officeart/2009/3/layout/HorizontalOrganizationChart"/>
    <dgm:cxn modelId="{7B92A935-50C5-4346-930E-4E55FCE8F2DF}" type="presParOf" srcId="{CC6B6967-85C1-4DFF-A40C-8081A3FADEAC}" destId="{F1221953-8340-48AE-B2D6-9088C533A88B}" srcOrd="0" destOrd="0" presId="urn:microsoft.com/office/officeart/2009/3/layout/HorizontalOrganizationChart"/>
    <dgm:cxn modelId="{39169BB7-AF3A-4E53-B6AD-CC850BEC1186}" type="presParOf" srcId="{F1221953-8340-48AE-B2D6-9088C533A88B}" destId="{BDA51364-BEDC-4CF6-82D9-C597B506B49F}" srcOrd="0" destOrd="0" presId="urn:microsoft.com/office/officeart/2009/3/layout/HorizontalOrganizationChart"/>
    <dgm:cxn modelId="{22F7AA40-AA71-41AA-B41D-919BB10F3881}" type="presParOf" srcId="{F1221953-8340-48AE-B2D6-9088C533A88B}" destId="{65FB1DB9-026C-492B-A2DE-B2C685133A26}" srcOrd="1" destOrd="0" presId="urn:microsoft.com/office/officeart/2009/3/layout/HorizontalOrganizationChart"/>
    <dgm:cxn modelId="{0DB812E9-42B2-47DC-9172-FE0AED12D022}" type="presParOf" srcId="{CC6B6967-85C1-4DFF-A40C-8081A3FADEAC}" destId="{D30874B4-8614-4D6B-8E3A-BA0F91C63043}" srcOrd="1" destOrd="0" presId="urn:microsoft.com/office/officeart/2009/3/layout/HorizontalOrganizationChart"/>
    <dgm:cxn modelId="{1C2CDBEE-B752-4038-A9CC-CC0A9AC1BAC7}" type="presParOf" srcId="{CC6B6967-85C1-4DFF-A40C-8081A3FADEAC}" destId="{C83E3402-208A-4640-9C0F-A17EA3DD9D1E}" srcOrd="2" destOrd="0" presId="urn:microsoft.com/office/officeart/2009/3/layout/HorizontalOrganizationChart"/>
    <dgm:cxn modelId="{E96421CA-4D9B-41F6-8238-93734BB7642B}" type="presParOf" srcId="{ACAB1E70-9BE1-4D7A-921D-45117B0DB463}" destId="{5BB67F82-D74F-4557-97DF-0039D001519E}" srcOrd="2" destOrd="0" presId="urn:microsoft.com/office/officeart/2009/3/layout/HorizontalOrganizationChart"/>
    <dgm:cxn modelId="{B88F824A-300A-4263-9417-9F012BE10853}" type="presParOf" srcId="{ACAB1E70-9BE1-4D7A-921D-45117B0DB463}" destId="{2551D8E3-28DE-47DD-8E58-E648CB2EB26D}" srcOrd="3" destOrd="0" presId="urn:microsoft.com/office/officeart/2009/3/layout/HorizontalOrganizationChart"/>
    <dgm:cxn modelId="{D18508D1-8C3B-4F46-AE81-1DCD124EA8DB}" type="presParOf" srcId="{2551D8E3-28DE-47DD-8E58-E648CB2EB26D}" destId="{8BD9E9DB-106B-46E2-AD8A-113406C683E2}" srcOrd="0" destOrd="0" presId="urn:microsoft.com/office/officeart/2009/3/layout/HorizontalOrganizationChart"/>
    <dgm:cxn modelId="{87A94033-23D1-43DB-B208-3BCFA91A64B2}" type="presParOf" srcId="{8BD9E9DB-106B-46E2-AD8A-113406C683E2}" destId="{76C3A62A-2F54-4758-8D3F-91BF724B0448}" srcOrd="0" destOrd="0" presId="urn:microsoft.com/office/officeart/2009/3/layout/HorizontalOrganizationChart"/>
    <dgm:cxn modelId="{0CCB3D47-79EB-4A3A-9C52-5B61701E96C9}" type="presParOf" srcId="{8BD9E9DB-106B-46E2-AD8A-113406C683E2}" destId="{FA8D94C6-3636-4F14-920F-E1F4BFBC6333}" srcOrd="1" destOrd="0" presId="urn:microsoft.com/office/officeart/2009/3/layout/HorizontalOrganizationChart"/>
    <dgm:cxn modelId="{DDF9A26C-5372-4B6E-9EC7-478848B433C8}" type="presParOf" srcId="{2551D8E3-28DE-47DD-8E58-E648CB2EB26D}" destId="{8BCBF946-9917-44A2-BFA7-82EAB8F44724}" srcOrd="1" destOrd="0" presId="urn:microsoft.com/office/officeart/2009/3/layout/HorizontalOrganizationChart"/>
    <dgm:cxn modelId="{B2E38BB2-DE96-4B27-8099-AA4814587274}" type="presParOf" srcId="{2551D8E3-28DE-47DD-8E58-E648CB2EB26D}" destId="{8E2E3762-F6BB-49C8-9A9E-9C496A198503}" srcOrd="2" destOrd="0" presId="urn:microsoft.com/office/officeart/2009/3/layout/HorizontalOrganizationChart"/>
    <dgm:cxn modelId="{EB028098-3318-4C6F-8E7B-8CA02A263CF9}" type="presParOf" srcId="{ACAB1E70-9BE1-4D7A-921D-45117B0DB463}" destId="{A754DFBD-845D-4887-A8CA-8468A85CD37B}" srcOrd="4" destOrd="0" presId="urn:microsoft.com/office/officeart/2009/3/layout/HorizontalOrganizationChart"/>
    <dgm:cxn modelId="{0B05C005-78E6-4669-BA72-B100986C0BE4}" type="presParOf" srcId="{ACAB1E70-9BE1-4D7A-921D-45117B0DB463}" destId="{08A0F225-F667-4797-AFAC-89410971E450}" srcOrd="5" destOrd="0" presId="urn:microsoft.com/office/officeart/2009/3/layout/HorizontalOrganizationChart"/>
    <dgm:cxn modelId="{510D8F13-2689-4904-B9B5-F0D0B543CA43}" type="presParOf" srcId="{08A0F225-F667-4797-AFAC-89410971E450}" destId="{537E73E5-C314-48C7-A7DB-C90603F7DC9B}" srcOrd="0" destOrd="0" presId="urn:microsoft.com/office/officeart/2009/3/layout/HorizontalOrganizationChart"/>
    <dgm:cxn modelId="{DBE84BCB-06F0-41FB-9D35-79014B890097}" type="presParOf" srcId="{537E73E5-C314-48C7-A7DB-C90603F7DC9B}" destId="{A527CE02-667C-4E64-8FA5-2DBEFC8AF790}" srcOrd="0" destOrd="0" presId="urn:microsoft.com/office/officeart/2009/3/layout/HorizontalOrganizationChart"/>
    <dgm:cxn modelId="{6113C77A-D6B6-4C5F-BD2E-3CF32B9FFAD3}" type="presParOf" srcId="{537E73E5-C314-48C7-A7DB-C90603F7DC9B}" destId="{B9E6F8FA-1117-4F9E-B0CB-1BE66D994655}" srcOrd="1" destOrd="0" presId="urn:microsoft.com/office/officeart/2009/3/layout/HorizontalOrganizationChart"/>
    <dgm:cxn modelId="{8D5B80F0-D96E-448B-A8F9-639D8E5B37DA}" type="presParOf" srcId="{08A0F225-F667-4797-AFAC-89410971E450}" destId="{08295481-A3C5-461F-B1FA-DE204C623DF3}" srcOrd="1" destOrd="0" presId="urn:microsoft.com/office/officeart/2009/3/layout/HorizontalOrganizationChart"/>
    <dgm:cxn modelId="{17F88722-D4BC-4A67-AD20-6F04C2E4CEB7}" type="presParOf" srcId="{08A0F225-F667-4797-AFAC-89410971E450}" destId="{0BEA8393-0B2D-40D0-95EA-B905386B6D44}" srcOrd="2" destOrd="0" presId="urn:microsoft.com/office/officeart/2009/3/layout/HorizontalOrganizationChart"/>
    <dgm:cxn modelId="{22E8007B-E340-4392-8CEB-3744BB2A78E3}" type="presParOf" srcId="{ACAB1E70-9BE1-4D7A-921D-45117B0DB463}" destId="{A4159F64-7398-4331-B95E-C37A02D098FC}" srcOrd="6" destOrd="0" presId="urn:microsoft.com/office/officeart/2009/3/layout/HorizontalOrganizationChart"/>
    <dgm:cxn modelId="{69CA041C-6EA6-456A-8465-593EDDEEC79D}" type="presParOf" srcId="{ACAB1E70-9BE1-4D7A-921D-45117B0DB463}" destId="{06035F35-8BE2-43A8-BB21-9128D6F20518}" srcOrd="7" destOrd="0" presId="urn:microsoft.com/office/officeart/2009/3/layout/HorizontalOrganizationChart"/>
    <dgm:cxn modelId="{70F1F73D-43C5-4A05-A175-1779291134CE}" type="presParOf" srcId="{06035F35-8BE2-43A8-BB21-9128D6F20518}" destId="{FBF79C51-6AD2-4C3F-9F06-B318DD0B7FDF}" srcOrd="0" destOrd="0" presId="urn:microsoft.com/office/officeart/2009/3/layout/HorizontalOrganizationChart"/>
    <dgm:cxn modelId="{D1F2BEBE-0798-4023-90A3-ACAF3AC734EE}" type="presParOf" srcId="{FBF79C51-6AD2-4C3F-9F06-B318DD0B7FDF}" destId="{3ABED077-7805-4E65-B6CE-D8A3AA47B6F3}" srcOrd="0" destOrd="0" presId="urn:microsoft.com/office/officeart/2009/3/layout/HorizontalOrganizationChart"/>
    <dgm:cxn modelId="{558343FF-FBDC-43C3-967F-E28FFE3ADBF8}" type="presParOf" srcId="{FBF79C51-6AD2-4C3F-9F06-B318DD0B7FDF}" destId="{7B592A8B-C953-493D-B76A-14E5AAF3B998}" srcOrd="1" destOrd="0" presId="urn:microsoft.com/office/officeart/2009/3/layout/HorizontalOrganizationChart"/>
    <dgm:cxn modelId="{D3077F89-EEDF-4460-83D1-CAD8052EC593}" type="presParOf" srcId="{06035F35-8BE2-43A8-BB21-9128D6F20518}" destId="{2B3F52B1-FA92-43AC-BEC1-DD5F279188AB}" srcOrd="1" destOrd="0" presId="urn:microsoft.com/office/officeart/2009/3/layout/HorizontalOrganizationChart"/>
    <dgm:cxn modelId="{E45CD18A-B1E5-4D68-9B5D-B1649A1853C1}" type="presParOf" srcId="{06035F35-8BE2-43A8-BB21-9128D6F20518}" destId="{73E97EBD-50B3-4016-9033-817431AC9161}" srcOrd="2" destOrd="0" presId="urn:microsoft.com/office/officeart/2009/3/layout/HorizontalOrganizationChart"/>
    <dgm:cxn modelId="{863E8631-A2F2-4B59-9DF2-AAE99E9873A4}" type="presParOf" srcId="{C898F2DF-7768-404E-9C52-6B37C5EC7996}" destId="{8A3A3679-FB40-41EB-A69B-86E5D6E49A30}" srcOrd="2" destOrd="0" presId="urn:microsoft.com/office/officeart/2009/3/layout/HorizontalOrganizationChart"/>
    <dgm:cxn modelId="{0373C5C8-4EE6-40D6-A417-764512200729}" type="presParOf" srcId="{B3916968-E7BA-4CB2-88D4-76FBF3AA66BF}" destId="{09DAA653-B3DB-463D-A344-D38BAE29A83F}" srcOrd="2" destOrd="0" presId="urn:microsoft.com/office/officeart/2009/3/layout/HorizontalOrganizationChart"/>
    <dgm:cxn modelId="{1D821E08-1ABB-45DD-8717-381A5D726A7F}" type="presParOf" srcId="{B3916968-E7BA-4CB2-88D4-76FBF3AA66BF}" destId="{F88A7A5B-E77F-4E22-8A5D-DA5DA25A8914}" srcOrd="3" destOrd="0" presId="urn:microsoft.com/office/officeart/2009/3/layout/HorizontalOrganizationChart"/>
    <dgm:cxn modelId="{D9CF9B8C-469B-42D0-BCD8-6EF04881FEE7}" type="presParOf" srcId="{F88A7A5B-E77F-4E22-8A5D-DA5DA25A8914}" destId="{59270E56-D64C-49A3-9E46-5E7ABE7299BF}" srcOrd="0" destOrd="0" presId="urn:microsoft.com/office/officeart/2009/3/layout/HorizontalOrganizationChart"/>
    <dgm:cxn modelId="{DBB662E9-FE90-44B7-AFBD-D0EC614CA734}" type="presParOf" srcId="{59270E56-D64C-49A3-9E46-5E7ABE7299BF}" destId="{2FE36F8E-170A-4417-A2C3-FF40558C7E32}" srcOrd="0" destOrd="0" presId="urn:microsoft.com/office/officeart/2009/3/layout/HorizontalOrganizationChart"/>
    <dgm:cxn modelId="{BBF70F40-8857-419D-9E66-DF4946B864B3}" type="presParOf" srcId="{59270E56-D64C-49A3-9E46-5E7ABE7299BF}" destId="{08E5B691-00E9-466B-B091-808B1BB3DBBE}" srcOrd="1" destOrd="0" presId="urn:microsoft.com/office/officeart/2009/3/layout/HorizontalOrganizationChart"/>
    <dgm:cxn modelId="{69A07997-99E2-457A-8FA2-CBBC7E9D07D7}" type="presParOf" srcId="{F88A7A5B-E77F-4E22-8A5D-DA5DA25A8914}" destId="{3907FCAC-6795-4B33-97DC-5AD9D3834E8E}" srcOrd="1" destOrd="0" presId="urn:microsoft.com/office/officeart/2009/3/layout/HorizontalOrganizationChart"/>
    <dgm:cxn modelId="{DE51DE02-539B-459F-8DDB-ACCC9876E6FB}" type="presParOf" srcId="{3907FCAC-6795-4B33-97DC-5AD9D3834E8E}" destId="{0B0EDE1F-D3E9-4A7D-8995-8428585042E6}" srcOrd="0" destOrd="0" presId="urn:microsoft.com/office/officeart/2009/3/layout/HorizontalOrganizationChart"/>
    <dgm:cxn modelId="{AC861430-7D52-4628-8C86-D5458CF247C0}" type="presParOf" srcId="{3907FCAC-6795-4B33-97DC-5AD9D3834E8E}" destId="{97444CCA-ADCA-45BE-BEB8-F32D937BBD61}" srcOrd="1" destOrd="0" presId="urn:microsoft.com/office/officeart/2009/3/layout/HorizontalOrganizationChart"/>
    <dgm:cxn modelId="{E4847CF4-75A9-428C-BDD5-047F973770CA}" type="presParOf" srcId="{97444CCA-ADCA-45BE-BEB8-F32D937BBD61}" destId="{8093BCCC-C714-4EB2-B20D-4828F21B6299}" srcOrd="0" destOrd="0" presId="urn:microsoft.com/office/officeart/2009/3/layout/HorizontalOrganizationChart"/>
    <dgm:cxn modelId="{23FEA9C1-1D72-42F6-B723-3A0E5CE120B6}" type="presParOf" srcId="{8093BCCC-C714-4EB2-B20D-4828F21B6299}" destId="{37BC6922-F802-4B20-8F52-FAD49D8BFDD0}" srcOrd="0" destOrd="0" presId="urn:microsoft.com/office/officeart/2009/3/layout/HorizontalOrganizationChart"/>
    <dgm:cxn modelId="{FF6F46EA-2237-4138-AAF3-31E9643A8651}" type="presParOf" srcId="{8093BCCC-C714-4EB2-B20D-4828F21B6299}" destId="{A4905B23-B8A2-4D51-B9B9-9E794843BA54}" srcOrd="1" destOrd="0" presId="urn:microsoft.com/office/officeart/2009/3/layout/HorizontalOrganizationChart"/>
    <dgm:cxn modelId="{A31B7487-93A3-424D-88B9-A8E06C413489}" type="presParOf" srcId="{97444CCA-ADCA-45BE-BEB8-F32D937BBD61}" destId="{4DA3D1B2-E0A5-4EC2-BCC3-30C45F75DF60}" srcOrd="1" destOrd="0" presId="urn:microsoft.com/office/officeart/2009/3/layout/HorizontalOrganizationChart"/>
    <dgm:cxn modelId="{5D02C7F9-3273-4B40-98A3-9B6FFF84B9CE}" type="presParOf" srcId="{97444CCA-ADCA-45BE-BEB8-F32D937BBD61}" destId="{3A374027-BE08-4B7A-9540-0700FF4727E7}" srcOrd="2" destOrd="0" presId="urn:microsoft.com/office/officeart/2009/3/layout/HorizontalOrganizationChart"/>
    <dgm:cxn modelId="{2995AFFB-41A0-4605-AA96-F698CE825417}" type="presParOf" srcId="{3907FCAC-6795-4B33-97DC-5AD9D3834E8E}" destId="{647B23EA-0382-4C80-B53F-606A9C473CFA}" srcOrd="2" destOrd="0" presId="urn:microsoft.com/office/officeart/2009/3/layout/HorizontalOrganizationChart"/>
    <dgm:cxn modelId="{AF486CB5-4716-4C77-BB8E-C01C98767C5A}" type="presParOf" srcId="{3907FCAC-6795-4B33-97DC-5AD9D3834E8E}" destId="{B2D56C0A-AB20-4718-B31D-6C57953D76D8}" srcOrd="3" destOrd="0" presId="urn:microsoft.com/office/officeart/2009/3/layout/HorizontalOrganizationChart"/>
    <dgm:cxn modelId="{3A66A04C-8DDF-40D4-908F-8548D6EB29D4}" type="presParOf" srcId="{B2D56C0A-AB20-4718-B31D-6C57953D76D8}" destId="{0E8BAB8A-8459-484F-82BC-B6902242381A}" srcOrd="0" destOrd="0" presId="urn:microsoft.com/office/officeart/2009/3/layout/HorizontalOrganizationChart"/>
    <dgm:cxn modelId="{1676753D-9529-4FF9-BA5C-CD9D42A171D7}" type="presParOf" srcId="{0E8BAB8A-8459-484F-82BC-B6902242381A}" destId="{2F3A0223-7D02-45FD-91BD-653350450817}" srcOrd="0" destOrd="0" presId="urn:microsoft.com/office/officeart/2009/3/layout/HorizontalOrganizationChart"/>
    <dgm:cxn modelId="{EDBD3A13-11DC-4AFF-B8CD-FFC75EB86301}" type="presParOf" srcId="{0E8BAB8A-8459-484F-82BC-B6902242381A}" destId="{C8144ED4-A4A3-4EFE-BD95-C8B46BDDBFA8}" srcOrd="1" destOrd="0" presId="urn:microsoft.com/office/officeart/2009/3/layout/HorizontalOrganizationChart"/>
    <dgm:cxn modelId="{7C7E423F-6549-42BE-B856-5392A774D20A}" type="presParOf" srcId="{B2D56C0A-AB20-4718-B31D-6C57953D76D8}" destId="{B6F8D282-725F-4A82-A2ED-2717B1469A58}" srcOrd="1" destOrd="0" presId="urn:microsoft.com/office/officeart/2009/3/layout/HorizontalOrganizationChart"/>
    <dgm:cxn modelId="{C9AF4CA4-AACA-4F70-923E-BC0C91DD175E}" type="presParOf" srcId="{B2D56C0A-AB20-4718-B31D-6C57953D76D8}" destId="{88522394-C5F4-4DB6-83E4-47FB4B153983}" srcOrd="2" destOrd="0" presId="urn:microsoft.com/office/officeart/2009/3/layout/HorizontalOrganizationChart"/>
    <dgm:cxn modelId="{65464B0B-D812-4F41-906E-8AC54ACFE5CD}" type="presParOf" srcId="{F88A7A5B-E77F-4E22-8A5D-DA5DA25A8914}" destId="{6C576F33-5B46-44D1-976B-6E594C0A74AC}" srcOrd="2" destOrd="0" presId="urn:microsoft.com/office/officeart/2009/3/layout/HorizontalOrganizationChart"/>
    <dgm:cxn modelId="{7DE4D2AE-E6D5-4796-BE0B-E3DF26D7CDA3}" type="presParOf" srcId="{B3916968-E7BA-4CB2-88D4-76FBF3AA66BF}" destId="{81C53CE1-F526-46ED-9D5F-31073C78DC10}" srcOrd="4" destOrd="0" presId="urn:microsoft.com/office/officeart/2009/3/layout/HorizontalOrganizationChart"/>
    <dgm:cxn modelId="{B28A879C-4360-446B-A54A-761FE781469F}" type="presParOf" srcId="{B3916968-E7BA-4CB2-88D4-76FBF3AA66BF}" destId="{51427FEC-72B2-4050-BB97-D1B393A11F64}" srcOrd="5" destOrd="0" presId="urn:microsoft.com/office/officeart/2009/3/layout/HorizontalOrganizationChart"/>
    <dgm:cxn modelId="{1F16F045-4F82-44ED-A2E4-E206C43A7B7B}" type="presParOf" srcId="{51427FEC-72B2-4050-BB97-D1B393A11F64}" destId="{D625C42A-B030-42FD-8111-E05EDC1E86BC}" srcOrd="0" destOrd="0" presId="urn:microsoft.com/office/officeart/2009/3/layout/HorizontalOrganizationChart"/>
    <dgm:cxn modelId="{9BFC5C88-45D6-4D39-8EEE-2875E96AEA68}" type="presParOf" srcId="{D625C42A-B030-42FD-8111-E05EDC1E86BC}" destId="{3037AFC2-0561-4A8A-95E4-50737ED411DE}" srcOrd="0" destOrd="0" presId="urn:microsoft.com/office/officeart/2009/3/layout/HorizontalOrganizationChart"/>
    <dgm:cxn modelId="{A1DA3711-E0AA-44A4-8BE4-501DE423A610}" type="presParOf" srcId="{D625C42A-B030-42FD-8111-E05EDC1E86BC}" destId="{094F703A-2253-426F-9337-2E58EA8BCA66}" srcOrd="1" destOrd="0" presId="urn:microsoft.com/office/officeart/2009/3/layout/HorizontalOrganizationChart"/>
    <dgm:cxn modelId="{17ABC0E7-BE09-439F-B358-135C678058DE}" type="presParOf" srcId="{51427FEC-72B2-4050-BB97-D1B393A11F64}" destId="{A67B6F24-DB98-428B-86B5-F3AD7F6EF437}" srcOrd="1" destOrd="0" presId="urn:microsoft.com/office/officeart/2009/3/layout/HorizontalOrganizationChart"/>
    <dgm:cxn modelId="{E10A3E7B-71DD-40D5-86FD-F07E98D5F833}" type="presParOf" srcId="{A67B6F24-DB98-428B-86B5-F3AD7F6EF437}" destId="{91C4C720-01E7-47E4-836B-6FAC19CCE5E6}" srcOrd="0" destOrd="0" presId="urn:microsoft.com/office/officeart/2009/3/layout/HorizontalOrganizationChart"/>
    <dgm:cxn modelId="{78E47A1B-1E98-494B-8A1D-E30DC2224937}" type="presParOf" srcId="{A67B6F24-DB98-428B-86B5-F3AD7F6EF437}" destId="{CC93BEB0-94F9-43AE-9C36-2065EAF7395D}" srcOrd="1" destOrd="0" presId="urn:microsoft.com/office/officeart/2009/3/layout/HorizontalOrganizationChart"/>
    <dgm:cxn modelId="{CA1E7348-6976-4105-8EFC-E77C19EC6503}" type="presParOf" srcId="{CC93BEB0-94F9-43AE-9C36-2065EAF7395D}" destId="{785C0585-7F0B-40A5-9376-EDAA837EB386}" srcOrd="0" destOrd="0" presId="urn:microsoft.com/office/officeart/2009/3/layout/HorizontalOrganizationChart"/>
    <dgm:cxn modelId="{DA630B75-0929-4108-B98A-96395C9F2DAF}" type="presParOf" srcId="{785C0585-7F0B-40A5-9376-EDAA837EB386}" destId="{271219FF-0AC2-4978-A9E1-7CE3FB9AEE62}" srcOrd="0" destOrd="0" presId="urn:microsoft.com/office/officeart/2009/3/layout/HorizontalOrganizationChart"/>
    <dgm:cxn modelId="{2B1F902F-96B0-4C2B-A47A-24C50002C033}" type="presParOf" srcId="{785C0585-7F0B-40A5-9376-EDAA837EB386}" destId="{4F4ACD2D-54DC-4DFE-91FB-4F8458D41BA1}" srcOrd="1" destOrd="0" presId="urn:microsoft.com/office/officeart/2009/3/layout/HorizontalOrganizationChart"/>
    <dgm:cxn modelId="{D91B5D25-B0AD-41C7-8EF2-9332CDEDD23A}" type="presParOf" srcId="{CC93BEB0-94F9-43AE-9C36-2065EAF7395D}" destId="{5139F70F-EDD5-4F12-8633-B058D3064B31}" srcOrd="1" destOrd="0" presId="urn:microsoft.com/office/officeart/2009/3/layout/HorizontalOrganizationChart"/>
    <dgm:cxn modelId="{A3EA42C8-7BD4-4C14-A7EB-81514C796015}" type="presParOf" srcId="{CC93BEB0-94F9-43AE-9C36-2065EAF7395D}" destId="{95D0F4F6-D3C4-4AF7-BA86-AB15DF6A40A8}" srcOrd="2" destOrd="0" presId="urn:microsoft.com/office/officeart/2009/3/layout/HorizontalOrganizationChart"/>
    <dgm:cxn modelId="{228A3A67-4F5A-41FC-AA34-DD2F3E28EED9}" type="presParOf" srcId="{A67B6F24-DB98-428B-86B5-F3AD7F6EF437}" destId="{6503FF64-96D1-4845-ADC3-5434E9F1A46A}" srcOrd="2" destOrd="0" presId="urn:microsoft.com/office/officeart/2009/3/layout/HorizontalOrganizationChart"/>
    <dgm:cxn modelId="{94D2F3B8-C800-439D-A447-1A7216487157}" type="presParOf" srcId="{A67B6F24-DB98-428B-86B5-F3AD7F6EF437}" destId="{45E396D5-DD06-4DF8-9364-3B2A7CFA721E}" srcOrd="3" destOrd="0" presId="urn:microsoft.com/office/officeart/2009/3/layout/HorizontalOrganizationChart"/>
    <dgm:cxn modelId="{D248C4CE-2FFE-4104-A732-A4326D53CB9F}" type="presParOf" srcId="{45E396D5-DD06-4DF8-9364-3B2A7CFA721E}" destId="{AD87F082-21B5-4B0F-88F2-831DBB0CB78D}" srcOrd="0" destOrd="0" presId="urn:microsoft.com/office/officeart/2009/3/layout/HorizontalOrganizationChart"/>
    <dgm:cxn modelId="{AF2ACB7B-DA5F-451E-B668-B275534B56B8}" type="presParOf" srcId="{AD87F082-21B5-4B0F-88F2-831DBB0CB78D}" destId="{F8B93D70-2CC6-4F87-A965-0028BBC683F8}" srcOrd="0" destOrd="0" presId="urn:microsoft.com/office/officeart/2009/3/layout/HorizontalOrganizationChart"/>
    <dgm:cxn modelId="{9708B263-38EE-497F-A9A4-679665D8892D}" type="presParOf" srcId="{AD87F082-21B5-4B0F-88F2-831DBB0CB78D}" destId="{0CA13055-A2B6-49A2-BBAD-10653A4A4CFC}" srcOrd="1" destOrd="0" presId="urn:microsoft.com/office/officeart/2009/3/layout/HorizontalOrganizationChart"/>
    <dgm:cxn modelId="{98F76626-6FE6-45FD-8BFE-6F069CC5353B}" type="presParOf" srcId="{45E396D5-DD06-4DF8-9364-3B2A7CFA721E}" destId="{CD4BF113-96DA-462B-B094-0F12D7EBD706}" srcOrd="1" destOrd="0" presId="urn:microsoft.com/office/officeart/2009/3/layout/HorizontalOrganizationChart"/>
    <dgm:cxn modelId="{6CB68858-77CD-4B49-AF0A-96F632A786D6}" type="presParOf" srcId="{45E396D5-DD06-4DF8-9364-3B2A7CFA721E}" destId="{97C0A63C-0241-4A46-BD76-E7CA2D547926}" srcOrd="2" destOrd="0" presId="urn:microsoft.com/office/officeart/2009/3/layout/HorizontalOrganizationChart"/>
    <dgm:cxn modelId="{7D2BDD48-D078-4590-BA04-855FEB24D37F}" type="presParOf" srcId="{A67B6F24-DB98-428B-86B5-F3AD7F6EF437}" destId="{A37101F4-554A-4849-8DB9-81F5CDD0FCA7}" srcOrd="4" destOrd="0" presId="urn:microsoft.com/office/officeart/2009/3/layout/HorizontalOrganizationChart"/>
    <dgm:cxn modelId="{A3D08EAD-78B9-4E47-B2B0-D70DCA82B37C}" type="presParOf" srcId="{A67B6F24-DB98-428B-86B5-F3AD7F6EF437}" destId="{C3A2EEB5-7916-4634-967F-8010835ACC98}" srcOrd="5" destOrd="0" presId="urn:microsoft.com/office/officeart/2009/3/layout/HorizontalOrganizationChart"/>
    <dgm:cxn modelId="{F9AA1047-6D66-414A-8E38-C58C1E7CD501}" type="presParOf" srcId="{C3A2EEB5-7916-4634-967F-8010835ACC98}" destId="{D917ECCA-F134-4EF4-90B3-5F9AB7D5CC7A}" srcOrd="0" destOrd="0" presId="urn:microsoft.com/office/officeart/2009/3/layout/HorizontalOrganizationChart"/>
    <dgm:cxn modelId="{1EC21A12-60A9-443E-A646-BF25D14F3488}" type="presParOf" srcId="{D917ECCA-F134-4EF4-90B3-5F9AB7D5CC7A}" destId="{2F434C12-53A5-4C5A-BC82-3CB4249CDCCA}" srcOrd="0" destOrd="0" presId="urn:microsoft.com/office/officeart/2009/3/layout/HorizontalOrganizationChart"/>
    <dgm:cxn modelId="{C21B7B4B-408E-439F-9AF0-A9AAAEB40AE6}" type="presParOf" srcId="{D917ECCA-F134-4EF4-90B3-5F9AB7D5CC7A}" destId="{AD57C8A9-776A-4A08-9B2F-9341E7BF0A4F}" srcOrd="1" destOrd="0" presId="urn:microsoft.com/office/officeart/2009/3/layout/HorizontalOrganizationChart"/>
    <dgm:cxn modelId="{DDF5EF9A-EEA2-4655-9166-4FC578C6A9A4}" type="presParOf" srcId="{C3A2EEB5-7916-4634-967F-8010835ACC98}" destId="{E8EBEF73-78FC-4978-81DE-C0EEE0A78E08}" srcOrd="1" destOrd="0" presId="urn:microsoft.com/office/officeart/2009/3/layout/HorizontalOrganizationChart"/>
    <dgm:cxn modelId="{D067BEB0-EA5D-4D06-BE1D-5C9DAF20759B}" type="presParOf" srcId="{C3A2EEB5-7916-4634-967F-8010835ACC98}" destId="{AFEC511E-55A8-4A9C-BDD0-399EF0E72339}" srcOrd="2" destOrd="0" presId="urn:microsoft.com/office/officeart/2009/3/layout/HorizontalOrganizationChart"/>
    <dgm:cxn modelId="{ED9819AA-330A-48F7-8730-335EDCF3C1CF}" type="presParOf" srcId="{A67B6F24-DB98-428B-86B5-F3AD7F6EF437}" destId="{CE4E66FB-8896-4E50-BB95-F4106A610768}" srcOrd="6" destOrd="0" presId="urn:microsoft.com/office/officeart/2009/3/layout/HorizontalOrganizationChart"/>
    <dgm:cxn modelId="{924FE2AF-13F6-4771-80C4-F7A309046A63}" type="presParOf" srcId="{A67B6F24-DB98-428B-86B5-F3AD7F6EF437}" destId="{2EBB68BD-442D-4DED-BF0A-CE400851A928}" srcOrd="7" destOrd="0" presId="urn:microsoft.com/office/officeart/2009/3/layout/HorizontalOrganizationChart"/>
    <dgm:cxn modelId="{6E3289F6-EC71-459F-8533-26260C7DB440}" type="presParOf" srcId="{2EBB68BD-442D-4DED-BF0A-CE400851A928}" destId="{06157B19-FADB-4D19-95D1-261DD1736E0F}" srcOrd="0" destOrd="0" presId="urn:microsoft.com/office/officeart/2009/3/layout/HorizontalOrganizationChart"/>
    <dgm:cxn modelId="{88AFA64F-8EDD-429A-AB98-B725AFF6764F}" type="presParOf" srcId="{06157B19-FADB-4D19-95D1-261DD1736E0F}" destId="{C970F502-B6FF-403A-B86C-D82852637376}" srcOrd="0" destOrd="0" presId="urn:microsoft.com/office/officeart/2009/3/layout/HorizontalOrganizationChart"/>
    <dgm:cxn modelId="{1D3BCA00-A1F9-4AB6-B8C2-D9B10C20A89A}" type="presParOf" srcId="{06157B19-FADB-4D19-95D1-261DD1736E0F}" destId="{0B5AAD75-2431-49C0-9246-F420657B88C6}" srcOrd="1" destOrd="0" presId="urn:microsoft.com/office/officeart/2009/3/layout/HorizontalOrganizationChart"/>
    <dgm:cxn modelId="{A80F4FB3-07EB-45AB-B6EC-5973C04DE54E}" type="presParOf" srcId="{2EBB68BD-442D-4DED-BF0A-CE400851A928}" destId="{8A534CE4-339E-4F73-A93F-16839C33F9BB}" srcOrd="1" destOrd="0" presId="urn:microsoft.com/office/officeart/2009/3/layout/HorizontalOrganizationChart"/>
    <dgm:cxn modelId="{7945984A-A95F-42A2-A5C4-AA7D702FF470}" type="presParOf" srcId="{2EBB68BD-442D-4DED-BF0A-CE400851A928}" destId="{70C9144D-DA1F-4CC5-A770-502185D016CF}" srcOrd="2" destOrd="0" presId="urn:microsoft.com/office/officeart/2009/3/layout/HorizontalOrganizationChart"/>
    <dgm:cxn modelId="{12196CAA-E3F1-439D-84C3-A78C76424FE4}" type="presParOf" srcId="{51427FEC-72B2-4050-BB97-D1B393A11F64}" destId="{093A735C-8336-4247-ACD1-CDE6743E9BD8}" srcOrd="2" destOrd="0" presId="urn:microsoft.com/office/officeart/2009/3/layout/HorizontalOrganizationChart"/>
    <dgm:cxn modelId="{AC7C1680-4E89-4337-B34D-66CA7A39E7C3}" type="presParOf" srcId="{B3916968-E7BA-4CB2-88D4-76FBF3AA66BF}" destId="{941B4D7F-1DA8-42D0-B9BF-43E3C522D8ED}" srcOrd="6" destOrd="0" presId="urn:microsoft.com/office/officeart/2009/3/layout/HorizontalOrganizationChart"/>
    <dgm:cxn modelId="{08FA70D8-3EC6-425C-91E9-F580D348F5E4}" type="presParOf" srcId="{B3916968-E7BA-4CB2-88D4-76FBF3AA66BF}" destId="{FE5634F8-8FC0-4663-9742-30BF85264580}" srcOrd="7" destOrd="0" presId="urn:microsoft.com/office/officeart/2009/3/layout/HorizontalOrganizationChart"/>
    <dgm:cxn modelId="{4A5F36DF-5D6F-4FF2-9621-38F7DC41D74F}" type="presParOf" srcId="{FE5634F8-8FC0-4663-9742-30BF85264580}" destId="{9277F296-263E-45DC-88F4-5FA1BAC6C2D8}" srcOrd="0" destOrd="0" presId="urn:microsoft.com/office/officeart/2009/3/layout/HorizontalOrganizationChart"/>
    <dgm:cxn modelId="{1CBA15A1-98F0-4AC4-BF89-D6BC53B33F51}" type="presParOf" srcId="{9277F296-263E-45DC-88F4-5FA1BAC6C2D8}" destId="{E03EB26A-6AAB-4123-8A97-318A22CB13E9}" srcOrd="0" destOrd="0" presId="urn:microsoft.com/office/officeart/2009/3/layout/HorizontalOrganizationChart"/>
    <dgm:cxn modelId="{FB9CC598-91B8-4255-9BFE-F25841786B59}" type="presParOf" srcId="{9277F296-263E-45DC-88F4-5FA1BAC6C2D8}" destId="{D2E2275A-F794-4E02-8A46-468865D64289}" srcOrd="1" destOrd="0" presId="urn:microsoft.com/office/officeart/2009/3/layout/HorizontalOrganizationChart"/>
    <dgm:cxn modelId="{A35ABA7B-5C1A-478B-9A42-BAC96BB41BD7}" type="presParOf" srcId="{FE5634F8-8FC0-4663-9742-30BF85264580}" destId="{E88DE5D7-2C16-488A-8D68-F165D53B2FBD}" srcOrd="1" destOrd="0" presId="urn:microsoft.com/office/officeart/2009/3/layout/HorizontalOrganizationChart"/>
    <dgm:cxn modelId="{50B115E2-E6F8-4447-B99C-B20F0D6C5051}" type="presParOf" srcId="{E88DE5D7-2C16-488A-8D68-F165D53B2FBD}" destId="{642DE338-A439-4DA6-9D3E-1A184EE762E2}" srcOrd="0" destOrd="0" presId="urn:microsoft.com/office/officeart/2009/3/layout/HorizontalOrganizationChart"/>
    <dgm:cxn modelId="{FAC76D23-346C-4EDA-92AE-3FE723953E50}" type="presParOf" srcId="{E88DE5D7-2C16-488A-8D68-F165D53B2FBD}" destId="{32770748-22B4-4ADC-9430-49B62561A0CF}" srcOrd="1" destOrd="0" presId="urn:microsoft.com/office/officeart/2009/3/layout/HorizontalOrganizationChart"/>
    <dgm:cxn modelId="{8DFE65EB-6DCF-4BA2-B92D-E74A6767E790}" type="presParOf" srcId="{32770748-22B4-4ADC-9430-49B62561A0CF}" destId="{23C684CD-47AA-4CCE-A40B-63F7D635F0B6}" srcOrd="0" destOrd="0" presId="urn:microsoft.com/office/officeart/2009/3/layout/HorizontalOrganizationChart"/>
    <dgm:cxn modelId="{1B00D852-6C9C-4DF3-841F-04588BE354D5}" type="presParOf" srcId="{23C684CD-47AA-4CCE-A40B-63F7D635F0B6}" destId="{0043139E-D297-483B-AE8D-438A597DB91E}" srcOrd="0" destOrd="0" presId="urn:microsoft.com/office/officeart/2009/3/layout/HorizontalOrganizationChart"/>
    <dgm:cxn modelId="{B62DE217-C346-4ED9-BF2F-9D74B725B6EF}" type="presParOf" srcId="{23C684CD-47AA-4CCE-A40B-63F7D635F0B6}" destId="{6710AEFE-A552-4BE0-9160-772FCA867857}" srcOrd="1" destOrd="0" presId="urn:microsoft.com/office/officeart/2009/3/layout/HorizontalOrganizationChart"/>
    <dgm:cxn modelId="{B8EEB076-277C-4EE1-BF10-172218CE1A34}" type="presParOf" srcId="{32770748-22B4-4ADC-9430-49B62561A0CF}" destId="{391E6501-3876-4A14-BF4F-B9EBD449BB98}" srcOrd="1" destOrd="0" presId="urn:microsoft.com/office/officeart/2009/3/layout/HorizontalOrganizationChart"/>
    <dgm:cxn modelId="{AB9F7267-34CB-4D34-9661-1ECA15535F44}" type="presParOf" srcId="{32770748-22B4-4ADC-9430-49B62561A0CF}" destId="{5F4830D9-D8E0-4E71-8B19-231E3C101C98}" srcOrd="2" destOrd="0" presId="urn:microsoft.com/office/officeart/2009/3/layout/HorizontalOrganizationChart"/>
    <dgm:cxn modelId="{A7E0EE1D-CBE5-4C97-B1E2-B0226B625E84}" type="presParOf" srcId="{E88DE5D7-2C16-488A-8D68-F165D53B2FBD}" destId="{11095606-D81A-4E39-8970-972F8FA69496}" srcOrd="2" destOrd="0" presId="urn:microsoft.com/office/officeart/2009/3/layout/HorizontalOrganizationChart"/>
    <dgm:cxn modelId="{6269F580-214D-4C2F-9B4C-98164CC55765}" type="presParOf" srcId="{E88DE5D7-2C16-488A-8D68-F165D53B2FBD}" destId="{0173A714-9FA2-4929-9388-EE73170D296D}" srcOrd="3" destOrd="0" presId="urn:microsoft.com/office/officeart/2009/3/layout/HorizontalOrganizationChart"/>
    <dgm:cxn modelId="{B1901297-3888-4E61-AB7F-37A96B4FFC45}" type="presParOf" srcId="{0173A714-9FA2-4929-9388-EE73170D296D}" destId="{B6D274D8-6221-482B-A3BA-0DDAC07850E6}" srcOrd="0" destOrd="0" presId="urn:microsoft.com/office/officeart/2009/3/layout/HorizontalOrganizationChart"/>
    <dgm:cxn modelId="{7CBDE043-9431-4165-BF12-D0AAD55F6375}" type="presParOf" srcId="{B6D274D8-6221-482B-A3BA-0DDAC07850E6}" destId="{0E198D7D-90B9-460A-82AE-D133F94DBFAD}" srcOrd="0" destOrd="0" presId="urn:microsoft.com/office/officeart/2009/3/layout/HorizontalOrganizationChart"/>
    <dgm:cxn modelId="{14132C21-DD81-4BDD-B0CE-78D92595F3FA}" type="presParOf" srcId="{B6D274D8-6221-482B-A3BA-0DDAC07850E6}" destId="{66C7AADA-0A4E-4D10-B0A0-36E8EC5E5B63}" srcOrd="1" destOrd="0" presId="urn:microsoft.com/office/officeart/2009/3/layout/HorizontalOrganizationChart"/>
    <dgm:cxn modelId="{EA114D42-426C-4B6A-9669-ECFB9E7E6A60}" type="presParOf" srcId="{0173A714-9FA2-4929-9388-EE73170D296D}" destId="{C957E5AF-CD24-4CB6-B71F-D37F3846EDEE}" srcOrd="1" destOrd="0" presId="urn:microsoft.com/office/officeart/2009/3/layout/HorizontalOrganizationChart"/>
    <dgm:cxn modelId="{07BB49AE-8AF8-4A42-8E9F-E354D5A63935}" type="presParOf" srcId="{0173A714-9FA2-4929-9388-EE73170D296D}" destId="{8734D664-96EF-4102-9C54-7FE977DF8690}" srcOrd="2" destOrd="0" presId="urn:microsoft.com/office/officeart/2009/3/layout/HorizontalOrganizationChart"/>
    <dgm:cxn modelId="{C8FCCC7D-B630-4AD5-8CA3-EE16EB18F9AB}" type="presParOf" srcId="{FE5634F8-8FC0-4663-9742-30BF85264580}" destId="{0926DA57-9930-4EEB-AC88-15296D2E3726}" srcOrd="2" destOrd="0" presId="urn:microsoft.com/office/officeart/2009/3/layout/HorizontalOrganizationChart"/>
    <dgm:cxn modelId="{A498C78D-C6CD-470A-86EE-92CD5DD82085}" type="presParOf" srcId="{B3916968-E7BA-4CB2-88D4-76FBF3AA66BF}" destId="{63276A69-F288-462D-BC92-18344180555E}" srcOrd="8" destOrd="0" presId="urn:microsoft.com/office/officeart/2009/3/layout/HorizontalOrganizationChart"/>
    <dgm:cxn modelId="{45EC489A-19E3-4757-8674-5596AECC7DEA}" type="presParOf" srcId="{B3916968-E7BA-4CB2-88D4-76FBF3AA66BF}" destId="{FBDBC0DD-248D-44C9-93AE-578CFBBF67D1}" srcOrd="9" destOrd="0" presId="urn:microsoft.com/office/officeart/2009/3/layout/HorizontalOrganizationChart"/>
    <dgm:cxn modelId="{70C8D06C-3B26-40CA-B8C0-C61C9A3D1CCB}" type="presParOf" srcId="{FBDBC0DD-248D-44C9-93AE-578CFBBF67D1}" destId="{3A2400BA-99D0-459A-BA50-33DE9E1759B0}" srcOrd="0" destOrd="0" presId="urn:microsoft.com/office/officeart/2009/3/layout/HorizontalOrganizationChart"/>
    <dgm:cxn modelId="{00F0C415-3AC1-4A6F-98A0-724F200709D1}" type="presParOf" srcId="{3A2400BA-99D0-459A-BA50-33DE9E1759B0}" destId="{488C3D6D-4602-40FF-B80A-A66AD0709C58}" srcOrd="0" destOrd="0" presId="urn:microsoft.com/office/officeart/2009/3/layout/HorizontalOrganizationChart"/>
    <dgm:cxn modelId="{76A2AA35-41B9-4704-A108-8474517043B0}" type="presParOf" srcId="{3A2400BA-99D0-459A-BA50-33DE9E1759B0}" destId="{9E230AFB-3A14-4FBD-805D-A42C48652E76}" srcOrd="1" destOrd="0" presId="urn:microsoft.com/office/officeart/2009/3/layout/HorizontalOrganizationChart"/>
    <dgm:cxn modelId="{AE7B71A7-EC44-4185-B79A-C01EF5649570}" type="presParOf" srcId="{FBDBC0DD-248D-44C9-93AE-578CFBBF67D1}" destId="{1A58B4E9-01D2-469E-95EA-8D061AE58458}" srcOrd="1" destOrd="0" presId="urn:microsoft.com/office/officeart/2009/3/layout/HorizontalOrganizationChart"/>
    <dgm:cxn modelId="{42FC8DD6-B32F-4C3C-8E5C-1E5FA5F9DD32}" type="presParOf" srcId="{1A58B4E9-01D2-469E-95EA-8D061AE58458}" destId="{868E7585-F945-486E-8415-B612CD025FF0}" srcOrd="0" destOrd="0" presId="urn:microsoft.com/office/officeart/2009/3/layout/HorizontalOrganizationChart"/>
    <dgm:cxn modelId="{0E302B7E-1BB1-4E14-9C54-D4F9F5EAB7FD}" type="presParOf" srcId="{1A58B4E9-01D2-469E-95EA-8D061AE58458}" destId="{9CFB654B-F94D-479F-9742-602F2E09C6C1}" srcOrd="1" destOrd="0" presId="urn:microsoft.com/office/officeart/2009/3/layout/HorizontalOrganizationChart"/>
    <dgm:cxn modelId="{7550DAAE-CC7D-40BB-BAFF-AB3BCD82D584}" type="presParOf" srcId="{9CFB654B-F94D-479F-9742-602F2E09C6C1}" destId="{1AC60875-D92B-49DB-9D1F-23236E9BC321}" srcOrd="0" destOrd="0" presId="urn:microsoft.com/office/officeart/2009/3/layout/HorizontalOrganizationChart"/>
    <dgm:cxn modelId="{6111C185-3398-4011-8AD0-E6A5AF8602C5}" type="presParOf" srcId="{1AC60875-D92B-49DB-9D1F-23236E9BC321}" destId="{364DF5CA-749C-45A3-8DDC-B920077AF89A}" srcOrd="0" destOrd="0" presId="urn:microsoft.com/office/officeart/2009/3/layout/HorizontalOrganizationChart"/>
    <dgm:cxn modelId="{8ACFA607-38C4-403F-A9BC-2E8F17E3F983}" type="presParOf" srcId="{1AC60875-D92B-49DB-9D1F-23236E9BC321}" destId="{4324853C-B1C8-4F6A-AC16-7B8AB6670498}" srcOrd="1" destOrd="0" presId="urn:microsoft.com/office/officeart/2009/3/layout/HorizontalOrganizationChart"/>
    <dgm:cxn modelId="{15B5DFBF-8146-45FD-95F3-30F2368DA626}" type="presParOf" srcId="{9CFB654B-F94D-479F-9742-602F2E09C6C1}" destId="{D1BE32B1-845A-46A3-9CFC-690CD5CDBE56}" srcOrd="1" destOrd="0" presId="urn:microsoft.com/office/officeart/2009/3/layout/HorizontalOrganizationChart"/>
    <dgm:cxn modelId="{4ABBBBE5-BA3E-4EF8-A6B2-3A7BB289FFE3}" type="presParOf" srcId="{9CFB654B-F94D-479F-9742-602F2E09C6C1}" destId="{E7751BE6-9056-4CBC-85C2-28556E8D22E4}" srcOrd="2" destOrd="0" presId="urn:microsoft.com/office/officeart/2009/3/layout/HorizontalOrganizationChart"/>
    <dgm:cxn modelId="{1C29A6EF-E056-4521-BD76-2FB7207BE7D1}" type="presParOf" srcId="{1A58B4E9-01D2-469E-95EA-8D061AE58458}" destId="{3684DCEA-2B04-41E9-A876-0A48EA0D6ACE}" srcOrd="2" destOrd="0" presId="urn:microsoft.com/office/officeart/2009/3/layout/HorizontalOrganizationChart"/>
    <dgm:cxn modelId="{7A4D9B6D-F669-4875-905A-040DAE6B8838}" type="presParOf" srcId="{1A58B4E9-01D2-469E-95EA-8D061AE58458}" destId="{965358D0-558B-4673-BDCF-0066BA8357E6}" srcOrd="3" destOrd="0" presId="urn:microsoft.com/office/officeart/2009/3/layout/HorizontalOrganizationChart"/>
    <dgm:cxn modelId="{C7DBA97A-7E35-40A6-8988-7AA88B7D6CB5}" type="presParOf" srcId="{965358D0-558B-4673-BDCF-0066BA8357E6}" destId="{FE97C93F-7844-482F-951A-B5232696FA13}" srcOrd="0" destOrd="0" presId="urn:microsoft.com/office/officeart/2009/3/layout/HorizontalOrganizationChart"/>
    <dgm:cxn modelId="{A6D45933-BDF5-4F88-847D-FFCC0181AB66}" type="presParOf" srcId="{FE97C93F-7844-482F-951A-B5232696FA13}" destId="{2DEEF5FD-F15A-435D-B8BF-295F6FDABCD9}" srcOrd="0" destOrd="0" presId="urn:microsoft.com/office/officeart/2009/3/layout/HorizontalOrganizationChart"/>
    <dgm:cxn modelId="{79C8D3F4-626E-4EB1-BBB0-5279D80F66B9}" type="presParOf" srcId="{FE97C93F-7844-482F-951A-B5232696FA13}" destId="{36E6E18E-7186-4A01-8FED-1781AB9011E6}" srcOrd="1" destOrd="0" presId="urn:microsoft.com/office/officeart/2009/3/layout/HorizontalOrganizationChart"/>
    <dgm:cxn modelId="{3C9E83AD-AAAE-454C-B037-EF9511DC16E3}" type="presParOf" srcId="{965358D0-558B-4673-BDCF-0066BA8357E6}" destId="{2460AFC7-211B-4F96-9928-63338DD2C3FF}" srcOrd="1" destOrd="0" presId="urn:microsoft.com/office/officeart/2009/3/layout/HorizontalOrganizationChart"/>
    <dgm:cxn modelId="{A4EC60B9-DAD1-4B6F-BCE2-7A2B5DDAB6D5}" type="presParOf" srcId="{965358D0-558B-4673-BDCF-0066BA8357E6}" destId="{68EF2DB6-180C-405D-9C6A-4D24797384C9}" srcOrd="2" destOrd="0" presId="urn:microsoft.com/office/officeart/2009/3/layout/HorizontalOrganizationChart"/>
    <dgm:cxn modelId="{3CFE10D1-C5AC-4267-B397-C6D47BADC28D}" type="presParOf" srcId="{FBDBC0DD-248D-44C9-93AE-578CFBBF67D1}" destId="{23E826FC-086E-4970-AEB1-621C75EFFE8C}" srcOrd="2" destOrd="0" presId="urn:microsoft.com/office/officeart/2009/3/layout/HorizontalOrganizationChart"/>
    <dgm:cxn modelId="{D1131DDC-3854-4EBC-8006-F40D5A628A0C}" type="presParOf" srcId="{4FA9C087-61E8-427B-BBA2-DB1D6538951A}" destId="{C934F026-27A2-4FDD-8F5D-C62A899286D4}" srcOrd="2" destOrd="0" presId="urn:microsoft.com/office/officeart/2009/3/layout/HorizontalOrganizationChart"/>
    <dgm:cxn modelId="{0398FF8D-81AB-456F-BC78-AA6A164FEBC0}" type="presParOf" srcId="{38E08E09-4B74-4333-A9CF-370E775938D7}" destId="{D83F6E63-F4AF-4315-B021-A21F00F8149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System Overview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Functional Requirement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Non</a:t>
          </a:r>
          <a:r>
            <a:rPr lang="en-US" sz="1800" baseline="0" smtClean="0">
              <a:latin typeface="Futura Lt BT" panose="020B0402020204020303"/>
            </a:rPr>
            <a:t> </a:t>
          </a:r>
          <a:r>
            <a:rPr lang="en-US" sz="1800" smtClean="0">
              <a:latin typeface="Futura Lt BT" panose="020B0402020204020303"/>
            </a:rPr>
            <a:t>Functional Requirement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BA38F17-9677-4952-94A4-D58B731FCB22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EB77415-C4AC-45EB-9AC0-B51FC23D15A1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D315BB69-0F8B-4C8B-A5FA-A623CB6163C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DFF273-411F-4ECA-B0B2-CED55BC7D4F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10BBDFDE-3A96-4DE3-89A4-DBDAA6B31358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2F7BAB3E-61AC-4601-8281-DEFCAD119AF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D48DD495-2BF4-4B18-BE7C-5782D2CBAADF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C8D4F524-D8CE-4B64-946B-51E1B86CB6B4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E3D21CDB-7724-4E0A-AABF-88984A4B2F49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ADC43F4-F10E-4434-8AD9-CDC7B9F0CF53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2D0A4F-ADF6-46F5-8BDE-7126AA687294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D1043E89-2F15-4209-9DDE-5712C640BB94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A035E1C9-4E22-48E5-9FC4-F78B229E228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EB8688C5-6C68-4D25-83F7-A4F0F023607E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4712C-7DF3-4768-809E-EEF00F40E96F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2286AF59-37FF-418A-91F1-A58D463669D9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45575AF0-D942-47A5-8900-EFF5428F289C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5F6C2E43-C980-4829-A5CA-9327E19F4F76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796258B7-6EAA-44E1-AC73-034E3B801F5E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0F99C897-9291-44F4-87CD-890E6573AF1F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8D86E023-48B4-4B43-BE9C-0A12524BBC31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CFD20A0B-56F9-4BA1-B073-B49BA73E6DF0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4C88F53C-CD88-4F3C-9DF2-C587B6091A81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44F1781D-F9C5-4F53-8177-520ED2942268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46E331D0-B716-4561-8BEC-806D1EE536AF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3DC1E-B083-421A-A7FE-553556C3355E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DFB7D9C9-E260-4D3B-8988-2D19F0C6D315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6F721C38-CFC7-42FB-8FC8-4FED70DDF168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F8925330-8FF9-48FD-BEB9-E23497DD6F8D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AFA1CAB0-3CA4-41DF-BDAD-3E0D89D0AC9B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85C4279E-B457-4BC0-8E7D-22F0E724C48F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8EB12C85-A38E-4BC7-9B46-F772F681DD23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0F870A50-EF3F-4446-99C7-EC50FFD8331B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CAAC76A6-71F7-4BBB-80A7-16E7C822EBB9}" type="presOf" srcId="{C0FD1653-F812-4568-A932-237B607CBACD}" destId="{46E331D0-B716-4561-8BEC-806D1EE536AF}" srcOrd="0" destOrd="0" presId="urn:microsoft.com/office/officeart/2008/layout/VerticalAccentList"/>
    <dgm:cxn modelId="{61BF2D51-5627-4514-AD32-2AAB65CE8EF2}" type="presOf" srcId="{875B33A0-A1F0-4021-B902-B1151324D764}" destId="{FBA38F17-9677-4952-94A4-D58B731FCB22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DDA04CC9-C633-48CC-90CD-98049BEC7CFC}" type="presOf" srcId="{E9D3E571-1BE7-4A2F-AE08-6CCCEBDECD37}" destId="{EB8688C5-6C68-4D25-83F7-A4F0F023607E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EBBCF2D8-C736-4962-872B-E77661778F66}" type="presOf" srcId="{0E126377-C8F3-493F-8B78-F682696D26D5}" destId="{D315BB69-0F8B-4C8B-A5FA-A623CB6163CB}" srcOrd="0" destOrd="0" presId="urn:microsoft.com/office/officeart/2008/layout/VerticalAccentList"/>
    <dgm:cxn modelId="{035D6870-F02C-4CE4-BD3C-FF7C30AE59E8}" type="presParOf" srcId="{FBA38F17-9677-4952-94A4-D58B731FCB22}" destId="{0EB77415-C4AC-45EB-9AC0-B51FC23D15A1}" srcOrd="0" destOrd="0" presId="urn:microsoft.com/office/officeart/2008/layout/VerticalAccentList"/>
    <dgm:cxn modelId="{5AAAC261-4182-4F30-A460-469486ABF3C8}" type="presParOf" srcId="{0EB77415-C4AC-45EB-9AC0-B51FC23D15A1}" destId="{D315BB69-0F8B-4C8B-A5FA-A623CB6163CB}" srcOrd="0" destOrd="0" presId="urn:microsoft.com/office/officeart/2008/layout/VerticalAccentList"/>
    <dgm:cxn modelId="{C7EC919F-C574-4BB2-A9CE-A0C5B3F2DF66}" type="presParOf" srcId="{FBA38F17-9677-4952-94A4-D58B731FCB22}" destId="{6FDFF273-411F-4ECA-B0B2-CED55BC7D4F5}" srcOrd="1" destOrd="0" presId="urn:microsoft.com/office/officeart/2008/layout/VerticalAccentList"/>
    <dgm:cxn modelId="{6966760D-E26B-4E7A-BB16-37708C76E9D8}" type="presParOf" srcId="{6FDFF273-411F-4ECA-B0B2-CED55BC7D4F5}" destId="{10BBDFDE-3A96-4DE3-89A4-DBDAA6B31358}" srcOrd="0" destOrd="0" presId="urn:microsoft.com/office/officeart/2008/layout/VerticalAccentList"/>
    <dgm:cxn modelId="{7712C72A-0E17-42E8-B278-EB9C1CADDBCA}" type="presParOf" srcId="{6FDFF273-411F-4ECA-B0B2-CED55BC7D4F5}" destId="{2F7BAB3E-61AC-4601-8281-DEFCAD119AFD}" srcOrd="1" destOrd="0" presId="urn:microsoft.com/office/officeart/2008/layout/VerticalAccentList"/>
    <dgm:cxn modelId="{C6ED008B-D0FC-4D83-9405-C147582F2108}" type="presParOf" srcId="{6FDFF273-411F-4ECA-B0B2-CED55BC7D4F5}" destId="{D48DD495-2BF4-4B18-BE7C-5782D2CBAADF}" srcOrd="2" destOrd="0" presId="urn:microsoft.com/office/officeart/2008/layout/VerticalAccentList"/>
    <dgm:cxn modelId="{CB4EDE77-8E77-45EC-9261-96EBDA28C997}" type="presParOf" srcId="{6FDFF273-411F-4ECA-B0B2-CED55BC7D4F5}" destId="{C8D4F524-D8CE-4B64-946B-51E1B86CB6B4}" srcOrd="3" destOrd="0" presId="urn:microsoft.com/office/officeart/2008/layout/VerticalAccentList"/>
    <dgm:cxn modelId="{22D5DC02-4A87-48BA-9D5A-718D255476F0}" type="presParOf" srcId="{6FDFF273-411F-4ECA-B0B2-CED55BC7D4F5}" destId="{E3D21CDB-7724-4E0A-AABF-88984A4B2F49}" srcOrd="4" destOrd="0" presId="urn:microsoft.com/office/officeart/2008/layout/VerticalAccentList"/>
    <dgm:cxn modelId="{6299CE61-99A7-4AF1-9C23-B9F192C7E6D3}" type="presParOf" srcId="{6FDFF273-411F-4ECA-B0B2-CED55BC7D4F5}" destId="{3ADC43F4-F10E-4434-8AD9-CDC7B9F0CF53}" srcOrd="5" destOrd="0" presId="urn:microsoft.com/office/officeart/2008/layout/VerticalAccentList"/>
    <dgm:cxn modelId="{82A129D8-8763-485D-884A-8BC07A1B4D53}" type="presParOf" srcId="{6FDFF273-411F-4ECA-B0B2-CED55BC7D4F5}" destId="{172D0A4F-ADF6-46F5-8BDE-7126AA687294}" srcOrd="6" destOrd="0" presId="urn:microsoft.com/office/officeart/2008/layout/VerticalAccentList"/>
    <dgm:cxn modelId="{1BAEEE64-B7C2-4FC4-B404-96E0B1F0597F}" type="presParOf" srcId="{FBA38F17-9677-4952-94A4-D58B731FCB22}" destId="{D1043E89-2F15-4209-9DDE-5712C640BB94}" srcOrd="2" destOrd="0" presId="urn:microsoft.com/office/officeart/2008/layout/VerticalAccentList"/>
    <dgm:cxn modelId="{EBBC1016-F11D-4B82-88FD-71E9C9835550}" type="presParOf" srcId="{FBA38F17-9677-4952-94A4-D58B731FCB22}" destId="{A035E1C9-4E22-48E5-9FC4-F78B229E228F}" srcOrd="3" destOrd="0" presId="urn:microsoft.com/office/officeart/2008/layout/VerticalAccentList"/>
    <dgm:cxn modelId="{76C14F18-55F6-45AF-A0EB-903B809DB3B7}" type="presParOf" srcId="{A035E1C9-4E22-48E5-9FC4-F78B229E228F}" destId="{EB8688C5-6C68-4D25-83F7-A4F0F023607E}" srcOrd="0" destOrd="0" presId="urn:microsoft.com/office/officeart/2008/layout/VerticalAccentList"/>
    <dgm:cxn modelId="{060BEB9B-DC7B-4252-BF9B-CDAFE8FA59E3}" type="presParOf" srcId="{FBA38F17-9677-4952-94A4-D58B731FCB22}" destId="{7434712C-7DF3-4768-809E-EEF00F40E96F}" srcOrd="4" destOrd="0" presId="urn:microsoft.com/office/officeart/2008/layout/VerticalAccentList"/>
    <dgm:cxn modelId="{8CCD338B-79E4-4038-81D7-AA9A0BD7122A}" type="presParOf" srcId="{7434712C-7DF3-4768-809E-EEF00F40E96F}" destId="{2286AF59-37FF-418A-91F1-A58D463669D9}" srcOrd="0" destOrd="0" presId="urn:microsoft.com/office/officeart/2008/layout/VerticalAccentList"/>
    <dgm:cxn modelId="{32EBA3CF-24D8-4DE4-8948-C41ED1E48E60}" type="presParOf" srcId="{7434712C-7DF3-4768-809E-EEF00F40E96F}" destId="{45575AF0-D942-47A5-8900-EFF5428F289C}" srcOrd="1" destOrd="0" presId="urn:microsoft.com/office/officeart/2008/layout/VerticalAccentList"/>
    <dgm:cxn modelId="{D9AA7121-DBB1-4952-A058-C62BEE2EEA07}" type="presParOf" srcId="{7434712C-7DF3-4768-809E-EEF00F40E96F}" destId="{5F6C2E43-C980-4829-A5CA-9327E19F4F76}" srcOrd="2" destOrd="0" presId="urn:microsoft.com/office/officeart/2008/layout/VerticalAccentList"/>
    <dgm:cxn modelId="{549B9AEA-B5E9-4346-815D-4496C53DF88B}" type="presParOf" srcId="{7434712C-7DF3-4768-809E-EEF00F40E96F}" destId="{796258B7-6EAA-44E1-AC73-034E3B801F5E}" srcOrd="3" destOrd="0" presId="urn:microsoft.com/office/officeart/2008/layout/VerticalAccentList"/>
    <dgm:cxn modelId="{015D5578-8A98-416E-BEB5-5B383804ED00}" type="presParOf" srcId="{7434712C-7DF3-4768-809E-EEF00F40E96F}" destId="{0F99C897-9291-44F4-87CD-890E6573AF1F}" srcOrd="4" destOrd="0" presId="urn:microsoft.com/office/officeart/2008/layout/VerticalAccentList"/>
    <dgm:cxn modelId="{DDC01303-7B56-4F1F-99C8-113F91CE680F}" type="presParOf" srcId="{7434712C-7DF3-4768-809E-EEF00F40E96F}" destId="{8D86E023-48B4-4B43-BE9C-0A12524BBC31}" srcOrd="5" destOrd="0" presId="urn:microsoft.com/office/officeart/2008/layout/VerticalAccentList"/>
    <dgm:cxn modelId="{A27468BA-2F58-4E88-BA13-AEC711C2214A}" type="presParOf" srcId="{7434712C-7DF3-4768-809E-EEF00F40E96F}" destId="{CFD20A0B-56F9-4BA1-B073-B49BA73E6DF0}" srcOrd="6" destOrd="0" presId="urn:microsoft.com/office/officeart/2008/layout/VerticalAccentList"/>
    <dgm:cxn modelId="{55348DD6-D0D7-4E9E-B6F3-60453818A863}" type="presParOf" srcId="{FBA38F17-9677-4952-94A4-D58B731FCB22}" destId="{4C88F53C-CD88-4F3C-9DF2-C587B6091A81}" srcOrd="5" destOrd="0" presId="urn:microsoft.com/office/officeart/2008/layout/VerticalAccentList"/>
    <dgm:cxn modelId="{427AD5B7-2B65-45FD-9872-7DED83DDD9F7}" type="presParOf" srcId="{FBA38F17-9677-4952-94A4-D58B731FCB22}" destId="{44F1781D-F9C5-4F53-8177-520ED2942268}" srcOrd="6" destOrd="0" presId="urn:microsoft.com/office/officeart/2008/layout/VerticalAccentList"/>
    <dgm:cxn modelId="{C2335426-4EFA-45DF-858A-2F9E0252A1B2}" type="presParOf" srcId="{44F1781D-F9C5-4F53-8177-520ED2942268}" destId="{46E331D0-B716-4561-8BEC-806D1EE536AF}" srcOrd="0" destOrd="0" presId="urn:microsoft.com/office/officeart/2008/layout/VerticalAccentList"/>
    <dgm:cxn modelId="{A50895D7-9E80-41DA-9A33-DE38A09A4129}" type="presParOf" srcId="{FBA38F17-9677-4952-94A4-D58B731FCB22}" destId="{C173DC1E-B083-421A-A7FE-553556C3355E}" srcOrd="7" destOrd="0" presId="urn:microsoft.com/office/officeart/2008/layout/VerticalAccentList"/>
    <dgm:cxn modelId="{15478976-256B-4C26-9EE7-CC2C622A5F19}" type="presParOf" srcId="{C173DC1E-B083-421A-A7FE-553556C3355E}" destId="{DFB7D9C9-E260-4D3B-8988-2D19F0C6D315}" srcOrd="0" destOrd="0" presId="urn:microsoft.com/office/officeart/2008/layout/VerticalAccentList"/>
    <dgm:cxn modelId="{DD0C228E-58FA-4122-86DD-178AF10DEC4D}" type="presParOf" srcId="{C173DC1E-B083-421A-A7FE-553556C3355E}" destId="{6F721C38-CFC7-42FB-8FC8-4FED70DDF168}" srcOrd="1" destOrd="0" presId="urn:microsoft.com/office/officeart/2008/layout/VerticalAccentList"/>
    <dgm:cxn modelId="{7C7FA779-BA60-461B-A466-31CCE0D3A1C3}" type="presParOf" srcId="{C173DC1E-B083-421A-A7FE-553556C3355E}" destId="{F8925330-8FF9-48FD-BEB9-E23497DD6F8D}" srcOrd="2" destOrd="0" presId="urn:microsoft.com/office/officeart/2008/layout/VerticalAccentList"/>
    <dgm:cxn modelId="{ED18907C-FF55-4722-AB9F-77E01780565D}" type="presParOf" srcId="{C173DC1E-B083-421A-A7FE-553556C3355E}" destId="{AFA1CAB0-3CA4-41DF-BDAD-3E0D89D0AC9B}" srcOrd="3" destOrd="0" presId="urn:microsoft.com/office/officeart/2008/layout/VerticalAccentList"/>
    <dgm:cxn modelId="{21C14B22-9FF3-41C7-A233-33118B4B8E1F}" type="presParOf" srcId="{C173DC1E-B083-421A-A7FE-553556C3355E}" destId="{85C4279E-B457-4BC0-8E7D-22F0E724C48F}" srcOrd="4" destOrd="0" presId="urn:microsoft.com/office/officeart/2008/layout/VerticalAccentList"/>
    <dgm:cxn modelId="{C3FEE468-E099-438C-AEDD-16E7CA968670}" type="presParOf" srcId="{C173DC1E-B083-421A-A7FE-553556C3355E}" destId="{8EB12C85-A38E-4BC7-9B46-F772F681DD23}" srcOrd="5" destOrd="0" presId="urn:microsoft.com/office/officeart/2008/layout/VerticalAccentList"/>
    <dgm:cxn modelId="{BEF40594-32B7-4288-88BB-0118EF58CE3E}" type="presParOf" srcId="{C173DC1E-B083-421A-A7FE-553556C3355E}" destId="{0F870A50-EF3F-4446-99C7-EC50FFD8331B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Architecture </a:t>
          </a:r>
          <a:r>
            <a:rPr lang="en-US" sz="1800" smtClean="0">
              <a:latin typeface="Futura Lt BT" panose="020B0402020204020303"/>
            </a:rPr>
            <a:t>Overview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Package Design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Entity Relationship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10D83B92-F8D0-4B79-B7A8-B23D855C958C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9D664EC8-1DB6-4F5A-AA8D-D37D1831389C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5998B6C-5782-40CE-A477-43AA033428B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2AE1B-4E4B-4B4B-A2CF-16670093FF0E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36D9A552-B24E-4977-86C1-78A3B6D90779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6B8CCB1-01FD-44EA-9B73-4AFD540C64F2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CB1D63C7-D5AC-4D64-8BB5-A78E9B917B1D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34AA7D7F-98A1-4E18-AE67-2EE486475B2B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6451C41B-AA11-48B4-B905-4883B6F9A171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255E0AB0-F1A8-4D92-9FAA-367E0A90B56A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F516F3-7CEA-42CC-8A35-A200E5026E1A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F28AB63A-093F-4029-9B52-FFD4791D4B36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6BD68AE9-20A7-4164-9DF6-397ED356C91E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7B43BDF6-451A-42FF-A90E-D8248CD56FFA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6ACFA-0685-41AE-8FBB-6C795ECC9975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83CBF5A2-FAA7-4F54-96FA-7E67EC89F327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BD986589-4005-440C-AF8B-4822B1B0FCA4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C37AC453-8F2D-47F0-8346-D35A560ED6B7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A6518CB3-D279-46E8-9FB5-733C8096C029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62D3CA59-8C0D-4937-948A-2C42709E94E1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B77F3B85-386C-4EF3-B7B5-578C48C81774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17E29407-ADB0-44F2-B411-F9ADA90C184A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59D1B24F-F1A5-4786-9C76-72CB3BA68E18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FD343C10-2094-4591-8383-898A05B47A31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73B11528-9A33-4CC1-8E85-084EBA34A301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C1489-F80E-4D6D-86DC-00A28968CFC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4588ADD4-D9AF-4AB8-9600-9AC6CFA6DD08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F0250268-657A-4017-8B3C-366F7CCF4230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CB3B4194-4EE1-4C06-965C-95FAFC041CC6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295405D3-FF29-4810-BBFB-21C88FE67B51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A938E039-6676-4B9C-9ABA-FC21F1A9750D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E41C3CE6-6B9D-423D-B09B-6AF771089851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3E87B169-442C-47AC-B571-34D78CA04633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62D027FE-32BC-4BC9-B400-26904A671C27}" type="presOf" srcId="{0E126377-C8F3-493F-8B78-F682696D26D5}" destId="{15998B6C-5782-40CE-A477-43AA033428BB}" srcOrd="0" destOrd="0" presId="urn:microsoft.com/office/officeart/2008/layout/VerticalAccentList"/>
    <dgm:cxn modelId="{696DB416-7B11-4131-88C6-82E122C21F58}" type="presOf" srcId="{E9D3E571-1BE7-4A2F-AE08-6CCCEBDECD37}" destId="{7B43BDF6-451A-42FF-A90E-D8248CD56FFA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CBAD84D0-8170-4430-9B60-5AD240FA17D5}" type="presOf" srcId="{875B33A0-A1F0-4021-B902-B1151324D764}" destId="{10D83B92-F8D0-4B79-B7A8-B23D855C958C}" srcOrd="0" destOrd="0" presId="urn:microsoft.com/office/officeart/2008/layout/VerticalAccentList"/>
    <dgm:cxn modelId="{442F6478-B5E9-4198-94BF-DF8535BCD7DB}" type="presOf" srcId="{C0FD1653-F812-4568-A932-237B607CBACD}" destId="{73B11528-9A33-4CC1-8E85-084EBA34A301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A55F17C5-E7BF-43D4-9761-1383482A7117}" type="presParOf" srcId="{10D83B92-F8D0-4B79-B7A8-B23D855C958C}" destId="{9D664EC8-1DB6-4F5A-AA8D-D37D1831389C}" srcOrd="0" destOrd="0" presId="urn:microsoft.com/office/officeart/2008/layout/VerticalAccentList"/>
    <dgm:cxn modelId="{B5A24AFA-5785-48A5-A56F-55545E52F4D7}" type="presParOf" srcId="{9D664EC8-1DB6-4F5A-AA8D-D37D1831389C}" destId="{15998B6C-5782-40CE-A477-43AA033428BB}" srcOrd="0" destOrd="0" presId="urn:microsoft.com/office/officeart/2008/layout/VerticalAccentList"/>
    <dgm:cxn modelId="{672AAE09-083B-48A9-94B4-4480FBB59F90}" type="presParOf" srcId="{10D83B92-F8D0-4B79-B7A8-B23D855C958C}" destId="{70B2AE1B-4E4B-4B4B-A2CF-16670093FF0E}" srcOrd="1" destOrd="0" presId="urn:microsoft.com/office/officeart/2008/layout/VerticalAccentList"/>
    <dgm:cxn modelId="{D84CE066-D134-4645-8107-FC3329BFDDB9}" type="presParOf" srcId="{70B2AE1B-4E4B-4B4B-A2CF-16670093FF0E}" destId="{36D9A552-B24E-4977-86C1-78A3B6D90779}" srcOrd="0" destOrd="0" presId="urn:microsoft.com/office/officeart/2008/layout/VerticalAccentList"/>
    <dgm:cxn modelId="{B4F15A29-F0FA-4405-A214-37C5D11C3E11}" type="presParOf" srcId="{70B2AE1B-4E4B-4B4B-A2CF-16670093FF0E}" destId="{96B8CCB1-01FD-44EA-9B73-4AFD540C64F2}" srcOrd="1" destOrd="0" presId="urn:microsoft.com/office/officeart/2008/layout/VerticalAccentList"/>
    <dgm:cxn modelId="{8B9873BA-296C-41D9-A3CA-5BB4251A1303}" type="presParOf" srcId="{70B2AE1B-4E4B-4B4B-A2CF-16670093FF0E}" destId="{CB1D63C7-D5AC-4D64-8BB5-A78E9B917B1D}" srcOrd="2" destOrd="0" presId="urn:microsoft.com/office/officeart/2008/layout/VerticalAccentList"/>
    <dgm:cxn modelId="{FAB07831-2250-4233-AAFA-1911CAB9F6B9}" type="presParOf" srcId="{70B2AE1B-4E4B-4B4B-A2CF-16670093FF0E}" destId="{34AA7D7F-98A1-4E18-AE67-2EE486475B2B}" srcOrd="3" destOrd="0" presId="urn:microsoft.com/office/officeart/2008/layout/VerticalAccentList"/>
    <dgm:cxn modelId="{E03B8148-917A-4122-A907-74906BECDC75}" type="presParOf" srcId="{70B2AE1B-4E4B-4B4B-A2CF-16670093FF0E}" destId="{6451C41B-AA11-48B4-B905-4883B6F9A171}" srcOrd="4" destOrd="0" presId="urn:microsoft.com/office/officeart/2008/layout/VerticalAccentList"/>
    <dgm:cxn modelId="{72816EA9-75CE-4A4A-9684-DF51D1BB3F19}" type="presParOf" srcId="{70B2AE1B-4E4B-4B4B-A2CF-16670093FF0E}" destId="{255E0AB0-F1A8-4D92-9FAA-367E0A90B56A}" srcOrd="5" destOrd="0" presId="urn:microsoft.com/office/officeart/2008/layout/VerticalAccentList"/>
    <dgm:cxn modelId="{4D53E24C-4F20-4FD9-9CE3-546A483D5260}" type="presParOf" srcId="{70B2AE1B-4E4B-4B4B-A2CF-16670093FF0E}" destId="{17F516F3-7CEA-42CC-8A35-A200E5026E1A}" srcOrd="6" destOrd="0" presId="urn:microsoft.com/office/officeart/2008/layout/VerticalAccentList"/>
    <dgm:cxn modelId="{5DD5A413-A3CF-45C3-9F5F-17ACABE4B4A8}" type="presParOf" srcId="{10D83B92-F8D0-4B79-B7A8-B23D855C958C}" destId="{F28AB63A-093F-4029-9B52-FFD4791D4B36}" srcOrd="2" destOrd="0" presId="urn:microsoft.com/office/officeart/2008/layout/VerticalAccentList"/>
    <dgm:cxn modelId="{1594B63C-586F-45BD-B677-7FE1D7E48F53}" type="presParOf" srcId="{10D83B92-F8D0-4B79-B7A8-B23D855C958C}" destId="{6BD68AE9-20A7-4164-9DF6-397ED356C91E}" srcOrd="3" destOrd="0" presId="urn:microsoft.com/office/officeart/2008/layout/VerticalAccentList"/>
    <dgm:cxn modelId="{046D99E7-E542-4E27-8599-AED2C1C8AEC3}" type="presParOf" srcId="{6BD68AE9-20A7-4164-9DF6-397ED356C91E}" destId="{7B43BDF6-451A-42FF-A90E-D8248CD56FFA}" srcOrd="0" destOrd="0" presId="urn:microsoft.com/office/officeart/2008/layout/VerticalAccentList"/>
    <dgm:cxn modelId="{638E2DF6-0E94-493F-8ED5-07C3B5213114}" type="presParOf" srcId="{10D83B92-F8D0-4B79-B7A8-B23D855C958C}" destId="{98D6ACFA-0685-41AE-8FBB-6C795ECC9975}" srcOrd="4" destOrd="0" presId="urn:microsoft.com/office/officeart/2008/layout/VerticalAccentList"/>
    <dgm:cxn modelId="{3B547B26-46F0-47C9-8C6E-9F71C79CA855}" type="presParOf" srcId="{98D6ACFA-0685-41AE-8FBB-6C795ECC9975}" destId="{83CBF5A2-FAA7-4F54-96FA-7E67EC89F327}" srcOrd="0" destOrd="0" presId="urn:microsoft.com/office/officeart/2008/layout/VerticalAccentList"/>
    <dgm:cxn modelId="{20B63968-4931-4E03-A95D-D60341D63B63}" type="presParOf" srcId="{98D6ACFA-0685-41AE-8FBB-6C795ECC9975}" destId="{BD986589-4005-440C-AF8B-4822B1B0FCA4}" srcOrd="1" destOrd="0" presId="urn:microsoft.com/office/officeart/2008/layout/VerticalAccentList"/>
    <dgm:cxn modelId="{5104B447-1648-406F-A24C-3E5E5FBD428D}" type="presParOf" srcId="{98D6ACFA-0685-41AE-8FBB-6C795ECC9975}" destId="{C37AC453-8F2D-47F0-8346-D35A560ED6B7}" srcOrd="2" destOrd="0" presId="urn:microsoft.com/office/officeart/2008/layout/VerticalAccentList"/>
    <dgm:cxn modelId="{4689B278-3237-4702-88D3-045C9BB71CBA}" type="presParOf" srcId="{98D6ACFA-0685-41AE-8FBB-6C795ECC9975}" destId="{A6518CB3-D279-46E8-9FB5-733C8096C029}" srcOrd="3" destOrd="0" presId="urn:microsoft.com/office/officeart/2008/layout/VerticalAccentList"/>
    <dgm:cxn modelId="{148E6460-A9F9-4FE9-B688-C0C8EF0C5FE6}" type="presParOf" srcId="{98D6ACFA-0685-41AE-8FBB-6C795ECC9975}" destId="{62D3CA59-8C0D-4937-948A-2C42709E94E1}" srcOrd="4" destOrd="0" presId="urn:microsoft.com/office/officeart/2008/layout/VerticalAccentList"/>
    <dgm:cxn modelId="{C2617AAC-59B7-48B6-913E-2D374439D1C9}" type="presParOf" srcId="{98D6ACFA-0685-41AE-8FBB-6C795ECC9975}" destId="{B77F3B85-386C-4EF3-B7B5-578C48C81774}" srcOrd="5" destOrd="0" presId="urn:microsoft.com/office/officeart/2008/layout/VerticalAccentList"/>
    <dgm:cxn modelId="{97A54246-D17A-40F8-9AC8-11C3DBA8BD3E}" type="presParOf" srcId="{98D6ACFA-0685-41AE-8FBB-6C795ECC9975}" destId="{17E29407-ADB0-44F2-B411-F9ADA90C184A}" srcOrd="6" destOrd="0" presId="urn:microsoft.com/office/officeart/2008/layout/VerticalAccentList"/>
    <dgm:cxn modelId="{5F09AC00-E057-46D7-9699-4FA73B4D8080}" type="presParOf" srcId="{10D83B92-F8D0-4B79-B7A8-B23D855C958C}" destId="{59D1B24F-F1A5-4786-9C76-72CB3BA68E18}" srcOrd="5" destOrd="0" presId="urn:microsoft.com/office/officeart/2008/layout/VerticalAccentList"/>
    <dgm:cxn modelId="{22B99BBE-46AD-48C2-9B73-4B1FC1A04DA2}" type="presParOf" srcId="{10D83B92-F8D0-4B79-B7A8-B23D855C958C}" destId="{FD343C10-2094-4591-8383-898A05B47A31}" srcOrd="6" destOrd="0" presId="urn:microsoft.com/office/officeart/2008/layout/VerticalAccentList"/>
    <dgm:cxn modelId="{F1FC6656-3DE2-413D-ACF3-A581AFFF757A}" type="presParOf" srcId="{FD343C10-2094-4591-8383-898A05B47A31}" destId="{73B11528-9A33-4CC1-8E85-084EBA34A301}" srcOrd="0" destOrd="0" presId="urn:microsoft.com/office/officeart/2008/layout/VerticalAccentList"/>
    <dgm:cxn modelId="{1AED72E4-7B5F-4B90-AF25-471F5393FE6A}" type="presParOf" srcId="{10D83B92-F8D0-4B79-B7A8-B23D855C958C}" destId="{3E6C1489-F80E-4D6D-86DC-00A28968CFC1}" srcOrd="7" destOrd="0" presId="urn:microsoft.com/office/officeart/2008/layout/VerticalAccentList"/>
    <dgm:cxn modelId="{8B8ED42F-887B-446A-B834-80402289BAAD}" type="presParOf" srcId="{3E6C1489-F80E-4D6D-86DC-00A28968CFC1}" destId="{4588ADD4-D9AF-4AB8-9600-9AC6CFA6DD08}" srcOrd="0" destOrd="0" presId="urn:microsoft.com/office/officeart/2008/layout/VerticalAccentList"/>
    <dgm:cxn modelId="{02626610-6C59-43C2-9582-C41AEBA3B555}" type="presParOf" srcId="{3E6C1489-F80E-4D6D-86DC-00A28968CFC1}" destId="{F0250268-657A-4017-8B3C-366F7CCF4230}" srcOrd="1" destOrd="0" presId="urn:microsoft.com/office/officeart/2008/layout/VerticalAccentList"/>
    <dgm:cxn modelId="{AF482DDB-C214-48BA-B9B0-DDE10A9E066F}" type="presParOf" srcId="{3E6C1489-F80E-4D6D-86DC-00A28968CFC1}" destId="{CB3B4194-4EE1-4C06-965C-95FAFC041CC6}" srcOrd="2" destOrd="0" presId="urn:microsoft.com/office/officeart/2008/layout/VerticalAccentList"/>
    <dgm:cxn modelId="{4DB038C3-3AB6-4D51-8484-D68908ADE197}" type="presParOf" srcId="{3E6C1489-F80E-4D6D-86DC-00A28968CFC1}" destId="{295405D3-FF29-4810-BBFB-21C88FE67B51}" srcOrd="3" destOrd="0" presId="urn:microsoft.com/office/officeart/2008/layout/VerticalAccentList"/>
    <dgm:cxn modelId="{A21C84B3-B82A-4F1C-AFF7-1C602D60DE4B}" type="presParOf" srcId="{3E6C1489-F80E-4D6D-86DC-00A28968CFC1}" destId="{A938E039-6676-4B9C-9ABA-FC21F1A9750D}" srcOrd="4" destOrd="0" presId="urn:microsoft.com/office/officeart/2008/layout/VerticalAccentList"/>
    <dgm:cxn modelId="{4D68DF65-B44C-4402-8964-A3DB1BDB1DD7}" type="presParOf" srcId="{3E6C1489-F80E-4D6D-86DC-00A28968CFC1}" destId="{E41C3CE6-6B9D-423D-B09B-6AF771089851}" srcOrd="5" destOrd="0" presId="urn:microsoft.com/office/officeart/2008/layout/VerticalAccentList"/>
    <dgm:cxn modelId="{3896BD6E-2CC3-4BF9-A7CE-A86A9E85C7C7}" type="presParOf" srcId="{3E6C1489-F80E-4D6D-86DC-00A28968CFC1}" destId="{3E87B169-442C-47AC-B571-34D78CA0463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Test Model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Test Process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Test Result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FFE847A-11C8-46D6-A41E-471EEA78ED48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DAFA64FF-00F5-4297-81BE-8DF0BE428A80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D322F6F-1207-44BC-AD9E-D4B5EF4D1062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F0083-463F-44F9-954A-7D43C83AE01F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073C87E8-5D25-433C-98C4-0A229C347E13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830D426-72B1-4B21-9E4D-3DCB2E8BE19E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F5403FF1-1C64-408B-954F-C32FB9AB5593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9FF353EF-0B5B-4B3F-9266-86F92223CB41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929BE1DC-CFCC-4004-8A9E-240BBDCDB9E2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D94631E-2505-44E1-9394-1F1D798CF0B4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9761121B-6963-4943-921E-ACE2C456BB58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17027A27-AAEA-4838-A542-71AC2F272A6A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06ABA70A-2F27-4334-8656-20FCA80BCAF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FB8029E-C477-4717-BBFB-CB739BB1330F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86F0-6F7F-43EA-B55E-0863EA291132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B127F0AF-F9F1-49B0-8D20-3BC1A76BBE27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ADC0F57B-7475-4BF6-8829-65F3C04164AD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F9DA07EF-A957-4F34-8C1D-77DA90E2AF20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A25F6ACF-2C00-4BE8-90EB-76292C493A9E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37084025-1557-4B3A-97A5-DB5FEE8BAAD0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BEF623A2-D6DB-4D19-B8C6-0A3F4136EA1C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5AAC1CB5-6744-4B3B-A352-F0C707F041B6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8C6B8A48-03E9-45E0-B6D5-26953AA7AF90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76C592A5-1E72-422E-8010-60EA4D31EA39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69FE74FC-B2DE-4B23-9224-F3FF91C50F95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836452-FC93-4551-8F57-EFC9F331DE3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135A3515-5936-4DEC-941B-C29BE69B1A94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AD19EC96-3B13-4468-978C-68E229843FB5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FDFA403C-E11D-4B5F-9CAA-B0D976DF993C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D43BB0C8-6C29-4139-8D6D-A330D7E013BB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144047A0-624E-4290-83E1-0D9CA902B65F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CAEA12D4-E0A4-42CB-A6B7-29F14B29E4A8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8CCD9FFC-14E9-434B-8EF1-A42ED2252915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1DA467F4-8846-41BF-A8A1-1FFA65AC88EB}" type="presOf" srcId="{C0FD1653-F812-4568-A932-237B607CBACD}" destId="{69FE74FC-B2DE-4B23-9224-F3FF91C50F95}" srcOrd="0" destOrd="0" presId="urn:microsoft.com/office/officeart/2008/layout/VerticalAccentList"/>
    <dgm:cxn modelId="{724FE074-6783-44AF-B8CC-BD7C79411A2A}" type="presOf" srcId="{875B33A0-A1F0-4021-B902-B1151324D764}" destId="{CFFE847A-11C8-46D6-A41E-471EEA78ED48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AA4CA442-E489-448E-A677-D00DDF945018}" type="presOf" srcId="{E9D3E571-1BE7-4A2F-AE08-6CCCEBDECD37}" destId="{4FB8029E-C477-4717-BBFB-CB739BB1330F}" srcOrd="0" destOrd="0" presId="urn:microsoft.com/office/officeart/2008/layout/VerticalAccentList"/>
    <dgm:cxn modelId="{C03BA617-7693-400F-8DF7-ECCF6E99977C}" type="presOf" srcId="{0E126377-C8F3-493F-8B78-F682696D26D5}" destId="{1D322F6F-1207-44BC-AD9E-D4B5EF4D1062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9C7A581-257C-49D4-920B-8C7E99FFDC04}" type="presParOf" srcId="{CFFE847A-11C8-46D6-A41E-471EEA78ED48}" destId="{DAFA64FF-00F5-4297-81BE-8DF0BE428A80}" srcOrd="0" destOrd="0" presId="urn:microsoft.com/office/officeart/2008/layout/VerticalAccentList"/>
    <dgm:cxn modelId="{2C765FB8-9A87-41C1-8353-7D5FFC76ECD4}" type="presParOf" srcId="{DAFA64FF-00F5-4297-81BE-8DF0BE428A80}" destId="{1D322F6F-1207-44BC-AD9E-D4B5EF4D1062}" srcOrd="0" destOrd="0" presId="urn:microsoft.com/office/officeart/2008/layout/VerticalAccentList"/>
    <dgm:cxn modelId="{78FE5435-DEE3-41D4-8AEA-D097565EF7F6}" type="presParOf" srcId="{CFFE847A-11C8-46D6-A41E-471EEA78ED48}" destId="{D49F0083-463F-44F9-954A-7D43C83AE01F}" srcOrd="1" destOrd="0" presId="urn:microsoft.com/office/officeart/2008/layout/VerticalAccentList"/>
    <dgm:cxn modelId="{B62CCF4A-65A3-42A8-9812-A735BB14167D}" type="presParOf" srcId="{D49F0083-463F-44F9-954A-7D43C83AE01F}" destId="{073C87E8-5D25-433C-98C4-0A229C347E13}" srcOrd="0" destOrd="0" presId="urn:microsoft.com/office/officeart/2008/layout/VerticalAccentList"/>
    <dgm:cxn modelId="{1BD688CF-2C0B-4D36-9AD9-D1C1AE9BDCB1}" type="presParOf" srcId="{D49F0083-463F-44F9-954A-7D43C83AE01F}" destId="{9830D426-72B1-4B21-9E4D-3DCB2E8BE19E}" srcOrd="1" destOrd="0" presId="urn:microsoft.com/office/officeart/2008/layout/VerticalAccentList"/>
    <dgm:cxn modelId="{F0092244-7805-4498-BCD1-60D1661E05EE}" type="presParOf" srcId="{D49F0083-463F-44F9-954A-7D43C83AE01F}" destId="{F5403FF1-1C64-408B-954F-C32FB9AB5593}" srcOrd="2" destOrd="0" presId="urn:microsoft.com/office/officeart/2008/layout/VerticalAccentList"/>
    <dgm:cxn modelId="{E382EC10-C2FB-4D92-A248-D3D53A49518B}" type="presParOf" srcId="{D49F0083-463F-44F9-954A-7D43C83AE01F}" destId="{9FF353EF-0B5B-4B3F-9266-86F92223CB41}" srcOrd="3" destOrd="0" presId="urn:microsoft.com/office/officeart/2008/layout/VerticalAccentList"/>
    <dgm:cxn modelId="{78859EC6-D939-4622-B370-E1A3F48BB01B}" type="presParOf" srcId="{D49F0083-463F-44F9-954A-7D43C83AE01F}" destId="{929BE1DC-CFCC-4004-8A9E-240BBDCDB9E2}" srcOrd="4" destOrd="0" presId="urn:microsoft.com/office/officeart/2008/layout/VerticalAccentList"/>
    <dgm:cxn modelId="{593ED3E3-E7A1-4F69-9862-9784CA0CBC33}" type="presParOf" srcId="{D49F0083-463F-44F9-954A-7D43C83AE01F}" destId="{3D94631E-2505-44E1-9394-1F1D798CF0B4}" srcOrd="5" destOrd="0" presId="urn:microsoft.com/office/officeart/2008/layout/VerticalAccentList"/>
    <dgm:cxn modelId="{B69AFB45-D41E-4178-AF59-8AB5C53698B3}" type="presParOf" srcId="{D49F0083-463F-44F9-954A-7D43C83AE01F}" destId="{9761121B-6963-4943-921E-ACE2C456BB58}" srcOrd="6" destOrd="0" presId="urn:microsoft.com/office/officeart/2008/layout/VerticalAccentList"/>
    <dgm:cxn modelId="{6733F9A7-C49D-4D2C-B7A4-E4C7ABC98444}" type="presParOf" srcId="{CFFE847A-11C8-46D6-A41E-471EEA78ED48}" destId="{17027A27-AAEA-4838-A542-71AC2F272A6A}" srcOrd="2" destOrd="0" presId="urn:microsoft.com/office/officeart/2008/layout/VerticalAccentList"/>
    <dgm:cxn modelId="{33EFF097-3F74-4EF8-B733-08318BE17160}" type="presParOf" srcId="{CFFE847A-11C8-46D6-A41E-471EEA78ED48}" destId="{06ABA70A-2F27-4334-8656-20FCA80BCAFF}" srcOrd="3" destOrd="0" presId="urn:microsoft.com/office/officeart/2008/layout/VerticalAccentList"/>
    <dgm:cxn modelId="{F4A88582-80FA-459F-9892-45758D1CD25E}" type="presParOf" srcId="{06ABA70A-2F27-4334-8656-20FCA80BCAFF}" destId="{4FB8029E-C477-4717-BBFB-CB739BB1330F}" srcOrd="0" destOrd="0" presId="urn:microsoft.com/office/officeart/2008/layout/VerticalAccentList"/>
    <dgm:cxn modelId="{76E527D6-DAF1-46EC-9413-3D184E28906F}" type="presParOf" srcId="{CFFE847A-11C8-46D6-A41E-471EEA78ED48}" destId="{FDFD86F0-6F7F-43EA-B55E-0863EA291132}" srcOrd="4" destOrd="0" presId="urn:microsoft.com/office/officeart/2008/layout/VerticalAccentList"/>
    <dgm:cxn modelId="{AA4F5E0D-1082-429C-BB55-A34FB9B7F120}" type="presParOf" srcId="{FDFD86F0-6F7F-43EA-B55E-0863EA291132}" destId="{B127F0AF-F9F1-49B0-8D20-3BC1A76BBE27}" srcOrd="0" destOrd="0" presId="urn:microsoft.com/office/officeart/2008/layout/VerticalAccentList"/>
    <dgm:cxn modelId="{66AA7A79-AC5F-443D-9E41-E027B51B574B}" type="presParOf" srcId="{FDFD86F0-6F7F-43EA-B55E-0863EA291132}" destId="{ADC0F57B-7475-4BF6-8829-65F3C04164AD}" srcOrd="1" destOrd="0" presId="urn:microsoft.com/office/officeart/2008/layout/VerticalAccentList"/>
    <dgm:cxn modelId="{26E8C7BD-5F10-4E3E-B9CD-745FFA658097}" type="presParOf" srcId="{FDFD86F0-6F7F-43EA-B55E-0863EA291132}" destId="{F9DA07EF-A957-4F34-8C1D-77DA90E2AF20}" srcOrd="2" destOrd="0" presId="urn:microsoft.com/office/officeart/2008/layout/VerticalAccentList"/>
    <dgm:cxn modelId="{C6E8DEC5-AF93-44E5-B3E2-7E28B3BD6D48}" type="presParOf" srcId="{FDFD86F0-6F7F-43EA-B55E-0863EA291132}" destId="{A25F6ACF-2C00-4BE8-90EB-76292C493A9E}" srcOrd="3" destOrd="0" presId="urn:microsoft.com/office/officeart/2008/layout/VerticalAccentList"/>
    <dgm:cxn modelId="{7DDB91BB-9C8E-40A3-819A-8D535C7A5B3C}" type="presParOf" srcId="{FDFD86F0-6F7F-43EA-B55E-0863EA291132}" destId="{37084025-1557-4B3A-97A5-DB5FEE8BAAD0}" srcOrd="4" destOrd="0" presId="urn:microsoft.com/office/officeart/2008/layout/VerticalAccentList"/>
    <dgm:cxn modelId="{F817620E-A959-4786-AD7E-8FCF9EDB52C4}" type="presParOf" srcId="{FDFD86F0-6F7F-43EA-B55E-0863EA291132}" destId="{BEF623A2-D6DB-4D19-B8C6-0A3F4136EA1C}" srcOrd="5" destOrd="0" presId="urn:microsoft.com/office/officeart/2008/layout/VerticalAccentList"/>
    <dgm:cxn modelId="{C21A646B-6BAB-4183-8C97-39B9F6A22B1E}" type="presParOf" srcId="{FDFD86F0-6F7F-43EA-B55E-0863EA291132}" destId="{5AAC1CB5-6744-4B3B-A352-F0C707F041B6}" srcOrd="6" destOrd="0" presId="urn:microsoft.com/office/officeart/2008/layout/VerticalAccentList"/>
    <dgm:cxn modelId="{5FCA3A2E-6D67-4D5E-82CA-55593D348C4C}" type="presParOf" srcId="{CFFE847A-11C8-46D6-A41E-471EEA78ED48}" destId="{8C6B8A48-03E9-45E0-B6D5-26953AA7AF90}" srcOrd="5" destOrd="0" presId="urn:microsoft.com/office/officeart/2008/layout/VerticalAccentList"/>
    <dgm:cxn modelId="{11316897-8D22-4935-9F29-A201ED37D6BA}" type="presParOf" srcId="{CFFE847A-11C8-46D6-A41E-471EEA78ED48}" destId="{76C592A5-1E72-422E-8010-60EA4D31EA39}" srcOrd="6" destOrd="0" presId="urn:microsoft.com/office/officeart/2008/layout/VerticalAccentList"/>
    <dgm:cxn modelId="{1523CB1B-90F1-4305-BA61-85CB5CB968EC}" type="presParOf" srcId="{76C592A5-1E72-422E-8010-60EA4D31EA39}" destId="{69FE74FC-B2DE-4B23-9224-F3FF91C50F95}" srcOrd="0" destOrd="0" presId="urn:microsoft.com/office/officeart/2008/layout/VerticalAccentList"/>
    <dgm:cxn modelId="{F54AE6AE-BFFD-439C-964B-20917D8AD9E4}" type="presParOf" srcId="{CFFE847A-11C8-46D6-A41E-471EEA78ED48}" destId="{72836452-FC93-4551-8F57-EFC9F331DE31}" srcOrd="7" destOrd="0" presId="urn:microsoft.com/office/officeart/2008/layout/VerticalAccentList"/>
    <dgm:cxn modelId="{E2E13BD3-319F-47FE-96B2-7E69DE1D1C55}" type="presParOf" srcId="{72836452-FC93-4551-8F57-EFC9F331DE31}" destId="{135A3515-5936-4DEC-941B-C29BE69B1A94}" srcOrd="0" destOrd="0" presId="urn:microsoft.com/office/officeart/2008/layout/VerticalAccentList"/>
    <dgm:cxn modelId="{5961B6F3-4CAA-4398-B98B-E8D3861B85FA}" type="presParOf" srcId="{72836452-FC93-4551-8F57-EFC9F331DE31}" destId="{AD19EC96-3B13-4468-978C-68E229843FB5}" srcOrd="1" destOrd="0" presId="urn:microsoft.com/office/officeart/2008/layout/VerticalAccentList"/>
    <dgm:cxn modelId="{C644C8ED-08E5-4D60-BA17-7AA24EE7736E}" type="presParOf" srcId="{72836452-FC93-4551-8F57-EFC9F331DE31}" destId="{FDFA403C-E11D-4B5F-9CAA-B0D976DF993C}" srcOrd="2" destOrd="0" presId="urn:microsoft.com/office/officeart/2008/layout/VerticalAccentList"/>
    <dgm:cxn modelId="{DF7C5976-0E35-4185-BC83-E86D99FADDE5}" type="presParOf" srcId="{72836452-FC93-4551-8F57-EFC9F331DE31}" destId="{D43BB0C8-6C29-4139-8D6D-A330D7E013BB}" srcOrd="3" destOrd="0" presId="urn:microsoft.com/office/officeart/2008/layout/VerticalAccentList"/>
    <dgm:cxn modelId="{B79B5F7D-3CB1-44EA-A7F5-1C7F64E7A034}" type="presParOf" srcId="{72836452-FC93-4551-8F57-EFC9F331DE31}" destId="{144047A0-624E-4290-83E1-0D9CA902B65F}" srcOrd="4" destOrd="0" presId="urn:microsoft.com/office/officeart/2008/layout/VerticalAccentList"/>
    <dgm:cxn modelId="{9AD37B72-31E9-4428-9009-29A0F626BDC4}" type="presParOf" srcId="{72836452-FC93-4551-8F57-EFC9F331DE31}" destId="{CAEA12D4-E0A4-42CB-A6B7-29F14B29E4A8}" srcOrd="5" destOrd="0" presId="urn:microsoft.com/office/officeart/2008/layout/VerticalAccentList"/>
    <dgm:cxn modelId="{918E334C-D843-4ABD-A621-E827E2726480}" type="presParOf" srcId="{72836452-FC93-4551-8F57-EFC9F331DE31}" destId="{8CCD9FFC-14E9-434B-8EF1-A42ED225291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Project result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Comparison Result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Lesson Learned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9F76599-6A1A-4EC9-8E71-F9E78D2F0A2E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5D1E666E-A5B3-4733-8B19-3C504FEBD873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C866A9C-245F-4D8B-B385-592FF98108E6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786FA-D91F-46F3-A965-C83131781D9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629B3A9B-9625-494D-974A-0DC83087DC0C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DCA8F0B5-1025-4DCC-AD7A-40F6ED78F83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BB569C9C-F223-4127-B58A-87C73281FE49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19BCE96E-A277-474A-9E8B-9982D3B15708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7479A68D-5DBF-411C-B7B2-773FC8633A1D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83C8C307-A85E-430A-87F1-1F17B95C1FA7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D0587363-BDAD-40BD-8FC1-85D2BEDADBD1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9A37D353-BD64-4E89-A2B4-B6DA549C4B6F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D8F90329-1438-4D71-A144-5EDB09BF7A28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DC30AA2-9145-4227-AF43-A5074D41DB20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4BD5A-4932-428B-B304-87A98B34C784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F5A983AD-1B68-4208-846E-E87E47C87B90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694C048D-C8CC-4137-823B-99E6F154E6AC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21C9C06D-7D90-4368-BCD1-C083FAA20647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76B8DDFF-DD02-4D6C-8BB3-BCF7EB5D1704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52F2EFD0-BEB3-4EFD-BF89-343608C2A73C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05F16B48-FD5A-456B-85D9-E3861A835398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F47DC18B-C814-4948-BD2D-6C92C5B8BB9C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4F92DF15-20E2-47B8-8BCD-2B6345809AC7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8511C76C-EE8A-4E1D-BE18-AEEC69A17730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9F594B40-0DBC-44B3-B398-8652EC549F42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BAFAB-ADDB-4613-8722-E0EF9B782316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678A70D1-D616-4795-909A-EA686FBC2D0E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B4E257B0-950C-492F-9493-4581325F1489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0057C9AF-6099-4727-ACBC-5C25D7CBA274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35C6B880-6E9C-491C-B80A-59CB9BB3BAFB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4E989271-F10F-4B5C-AB84-7BE642F91BC8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227CC35A-700B-462F-AA88-5CA60EBE6A9B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6A5DCB73-996F-413A-B9D6-1612206D3776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329FE36-F44B-44E1-BFAF-E9A6240B8047}" type="presOf" srcId="{875B33A0-A1F0-4021-B902-B1151324D764}" destId="{C9F76599-6A1A-4EC9-8E71-F9E78D2F0A2E}" srcOrd="0" destOrd="0" presId="urn:microsoft.com/office/officeart/2008/layout/VerticalAccentList"/>
    <dgm:cxn modelId="{1B1BA188-3149-4B83-A6F7-BA0ED4D45C7C}" type="presOf" srcId="{0E126377-C8F3-493F-8B78-F682696D26D5}" destId="{1C866A9C-245F-4D8B-B385-592FF98108E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A0B52785-8730-4A12-8C4E-94C51B12C559}" type="presOf" srcId="{E9D3E571-1BE7-4A2F-AE08-6CCCEBDECD37}" destId="{4DC30AA2-9145-4227-AF43-A5074D41DB20}" srcOrd="0" destOrd="0" presId="urn:microsoft.com/office/officeart/2008/layout/VerticalAccentList"/>
    <dgm:cxn modelId="{FE106C4C-FA89-412C-B5FE-582C7A6C1071}" type="presOf" srcId="{C0FD1653-F812-4568-A932-237B607CBACD}" destId="{9F594B40-0DBC-44B3-B398-8652EC549F42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7D41964A-B6D4-48C5-AD97-51527E52845E}" type="presParOf" srcId="{C9F76599-6A1A-4EC9-8E71-F9E78D2F0A2E}" destId="{5D1E666E-A5B3-4733-8B19-3C504FEBD873}" srcOrd="0" destOrd="0" presId="urn:microsoft.com/office/officeart/2008/layout/VerticalAccentList"/>
    <dgm:cxn modelId="{C952B639-8C88-4DF8-A60C-35E7E9D90788}" type="presParOf" srcId="{5D1E666E-A5B3-4733-8B19-3C504FEBD873}" destId="{1C866A9C-245F-4D8B-B385-592FF98108E6}" srcOrd="0" destOrd="0" presId="urn:microsoft.com/office/officeart/2008/layout/VerticalAccentList"/>
    <dgm:cxn modelId="{55506C53-87A5-4B7D-88A2-3D903CB27A2E}" type="presParOf" srcId="{C9F76599-6A1A-4EC9-8E71-F9E78D2F0A2E}" destId="{4BE786FA-D91F-46F3-A965-C83131781D95}" srcOrd="1" destOrd="0" presId="urn:microsoft.com/office/officeart/2008/layout/VerticalAccentList"/>
    <dgm:cxn modelId="{658C6560-CCF9-4C91-A93A-21432C726E26}" type="presParOf" srcId="{4BE786FA-D91F-46F3-A965-C83131781D95}" destId="{629B3A9B-9625-494D-974A-0DC83087DC0C}" srcOrd="0" destOrd="0" presId="urn:microsoft.com/office/officeart/2008/layout/VerticalAccentList"/>
    <dgm:cxn modelId="{D39E1E51-E387-42EF-A44B-CE64777D3992}" type="presParOf" srcId="{4BE786FA-D91F-46F3-A965-C83131781D95}" destId="{DCA8F0B5-1025-4DCC-AD7A-40F6ED78F83D}" srcOrd="1" destOrd="0" presId="urn:microsoft.com/office/officeart/2008/layout/VerticalAccentList"/>
    <dgm:cxn modelId="{CE5CF919-5906-4DFF-9B12-CCD66F6F7DA2}" type="presParOf" srcId="{4BE786FA-D91F-46F3-A965-C83131781D95}" destId="{BB569C9C-F223-4127-B58A-87C73281FE49}" srcOrd="2" destOrd="0" presId="urn:microsoft.com/office/officeart/2008/layout/VerticalAccentList"/>
    <dgm:cxn modelId="{AF5F183A-B418-444B-9063-AC9FE89BDFB6}" type="presParOf" srcId="{4BE786FA-D91F-46F3-A965-C83131781D95}" destId="{19BCE96E-A277-474A-9E8B-9982D3B15708}" srcOrd="3" destOrd="0" presId="urn:microsoft.com/office/officeart/2008/layout/VerticalAccentList"/>
    <dgm:cxn modelId="{98FB44F3-C8F8-467A-B3D8-38B86AEABB5E}" type="presParOf" srcId="{4BE786FA-D91F-46F3-A965-C83131781D95}" destId="{7479A68D-5DBF-411C-B7B2-773FC8633A1D}" srcOrd="4" destOrd="0" presId="urn:microsoft.com/office/officeart/2008/layout/VerticalAccentList"/>
    <dgm:cxn modelId="{CF4B93CC-90FA-4D4D-962A-ED976DD3CC01}" type="presParOf" srcId="{4BE786FA-D91F-46F3-A965-C83131781D95}" destId="{83C8C307-A85E-430A-87F1-1F17B95C1FA7}" srcOrd="5" destOrd="0" presId="urn:microsoft.com/office/officeart/2008/layout/VerticalAccentList"/>
    <dgm:cxn modelId="{1EE5D62D-1C1D-4EE9-A446-770DB2B3B3DD}" type="presParOf" srcId="{4BE786FA-D91F-46F3-A965-C83131781D95}" destId="{D0587363-BDAD-40BD-8FC1-85D2BEDADBD1}" srcOrd="6" destOrd="0" presId="urn:microsoft.com/office/officeart/2008/layout/VerticalAccentList"/>
    <dgm:cxn modelId="{35CBE754-0223-48A7-BBEC-68DC1717C8AD}" type="presParOf" srcId="{C9F76599-6A1A-4EC9-8E71-F9E78D2F0A2E}" destId="{9A37D353-BD64-4E89-A2B4-B6DA549C4B6F}" srcOrd="2" destOrd="0" presId="urn:microsoft.com/office/officeart/2008/layout/VerticalAccentList"/>
    <dgm:cxn modelId="{D728B5AE-24E8-4456-8824-43911542E1C3}" type="presParOf" srcId="{C9F76599-6A1A-4EC9-8E71-F9E78D2F0A2E}" destId="{D8F90329-1438-4D71-A144-5EDB09BF7A28}" srcOrd="3" destOrd="0" presId="urn:microsoft.com/office/officeart/2008/layout/VerticalAccentList"/>
    <dgm:cxn modelId="{99D92830-6648-4353-A605-AF48778D2FA7}" type="presParOf" srcId="{D8F90329-1438-4D71-A144-5EDB09BF7A28}" destId="{4DC30AA2-9145-4227-AF43-A5074D41DB20}" srcOrd="0" destOrd="0" presId="urn:microsoft.com/office/officeart/2008/layout/VerticalAccentList"/>
    <dgm:cxn modelId="{A6AAF0A0-37D3-4CBB-9A0E-D0575A74372B}" type="presParOf" srcId="{C9F76599-6A1A-4EC9-8E71-F9E78D2F0A2E}" destId="{4A84BD5A-4932-428B-B304-87A98B34C784}" srcOrd="4" destOrd="0" presId="urn:microsoft.com/office/officeart/2008/layout/VerticalAccentList"/>
    <dgm:cxn modelId="{67E442E0-366C-4DFD-BDB7-421B05498ACD}" type="presParOf" srcId="{4A84BD5A-4932-428B-B304-87A98B34C784}" destId="{F5A983AD-1B68-4208-846E-E87E47C87B90}" srcOrd="0" destOrd="0" presId="urn:microsoft.com/office/officeart/2008/layout/VerticalAccentList"/>
    <dgm:cxn modelId="{8CAD4E8B-FD4C-40AF-A343-997C9593AAC0}" type="presParOf" srcId="{4A84BD5A-4932-428B-B304-87A98B34C784}" destId="{694C048D-C8CC-4137-823B-99E6F154E6AC}" srcOrd="1" destOrd="0" presId="urn:microsoft.com/office/officeart/2008/layout/VerticalAccentList"/>
    <dgm:cxn modelId="{BE4DA8B5-F077-40FD-9F55-CFB6D20B5F2E}" type="presParOf" srcId="{4A84BD5A-4932-428B-B304-87A98B34C784}" destId="{21C9C06D-7D90-4368-BCD1-C083FAA20647}" srcOrd="2" destOrd="0" presId="urn:microsoft.com/office/officeart/2008/layout/VerticalAccentList"/>
    <dgm:cxn modelId="{85848E95-2E99-458D-8704-3A207AC4E2B9}" type="presParOf" srcId="{4A84BD5A-4932-428B-B304-87A98B34C784}" destId="{76B8DDFF-DD02-4D6C-8BB3-BCF7EB5D1704}" srcOrd="3" destOrd="0" presId="urn:microsoft.com/office/officeart/2008/layout/VerticalAccentList"/>
    <dgm:cxn modelId="{38266EA6-4E50-42AE-99FD-C9F8DDFC886B}" type="presParOf" srcId="{4A84BD5A-4932-428B-B304-87A98B34C784}" destId="{52F2EFD0-BEB3-4EFD-BF89-343608C2A73C}" srcOrd="4" destOrd="0" presId="urn:microsoft.com/office/officeart/2008/layout/VerticalAccentList"/>
    <dgm:cxn modelId="{F90CD2DD-7A07-424C-B9FB-0787562879BD}" type="presParOf" srcId="{4A84BD5A-4932-428B-B304-87A98B34C784}" destId="{05F16B48-FD5A-456B-85D9-E3861A835398}" srcOrd="5" destOrd="0" presId="urn:microsoft.com/office/officeart/2008/layout/VerticalAccentList"/>
    <dgm:cxn modelId="{D3068FDE-90D3-4F57-96A6-1D1E7E374C20}" type="presParOf" srcId="{4A84BD5A-4932-428B-B304-87A98B34C784}" destId="{F47DC18B-C814-4948-BD2D-6C92C5B8BB9C}" srcOrd="6" destOrd="0" presId="urn:microsoft.com/office/officeart/2008/layout/VerticalAccentList"/>
    <dgm:cxn modelId="{3DD21F34-FFF4-4F18-8FE2-5BBB466B9F5B}" type="presParOf" srcId="{C9F76599-6A1A-4EC9-8E71-F9E78D2F0A2E}" destId="{4F92DF15-20E2-47B8-8BCD-2B6345809AC7}" srcOrd="5" destOrd="0" presId="urn:microsoft.com/office/officeart/2008/layout/VerticalAccentList"/>
    <dgm:cxn modelId="{DD9B5014-A721-4341-8E01-7DDCF0E02777}" type="presParOf" srcId="{C9F76599-6A1A-4EC9-8E71-F9E78D2F0A2E}" destId="{8511C76C-EE8A-4E1D-BE18-AEEC69A17730}" srcOrd="6" destOrd="0" presId="urn:microsoft.com/office/officeart/2008/layout/VerticalAccentList"/>
    <dgm:cxn modelId="{21A87B47-26C4-432A-93A7-2AA6C653B56E}" type="presParOf" srcId="{8511C76C-EE8A-4E1D-BE18-AEEC69A17730}" destId="{9F594B40-0DBC-44B3-B398-8652EC549F42}" srcOrd="0" destOrd="0" presId="urn:microsoft.com/office/officeart/2008/layout/VerticalAccentList"/>
    <dgm:cxn modelId="{972F8560-F0E9-4572-AD9E-3E7B06006FA8}" type="presParOf" srcId="{C9F76599-6A1A-4EC9-8E71-F9E78D2F0A2E}" destId="{7B9BAFAB-ADDB-4613-8722-E0EF9B782316}" srcOrd="7" destOrd="0" presId="urn:microsoft.com/office/officeart/2008/layout/VerticalAccentList"/>
    <dgm:cxn modelId="{4BC56984-94C0-4758-98B5-6F1BA0A79ACE}" type="presParOf" srcId="{7B9BAFAB-ADDB-4613-8722-E0EF9B782316}" destId="{678A70D1-D616-4795-909A-EA686FBC2D0E}" srcOrd="0" destOrd="0" presId="urn:microsoft.com/office/officeart/2008/layout/VerticalAccentList"/>
    <dgm:cxn modelId="{32CA3AB9-F3A9-464E-BFEE-0D6993AFAC70}" type="presParOf" srcId="{7B9BAFAB-ADDB-4613-8722-E0EF9B782316}" destId="{B4E257B0-950C-492F-9493-4581325F1489}" srcOrd="1" destOrd="0" presId="urn:microsoft.com/office/officeart/2008/layout/VerticalAccentList"/>
    <dgm:cxn modelId="{EAC2970D-4AD9-4D35-B17D-0836E787CEF3}" type="presParOf" srcId="{7B9BAFAB-ADDB-4613-8722-E0EF9B782316}" destId="{0057C9AF-6099-4727-ACBC-5C25D7CBA274}" srcOrd="2" destOrd="0" presId="urn:microsoft.com/office/officeart/2008/layout/VerticalAccentList"/>
    <dgm:cxn modelId="{FF7A7F3D-02FB-4FEE-B9A4-3054662FC3CF}" type="presParOf" srcId="{7B9BAFAB-ADDB-4613-8722-E0EF9B782316}" destId="{35C6B880-6E9C-491C-B80A-59CB9BB3BAFB}" srcOrd="3" destOrd="0" presId="urn:microsoft.com/office/officeart/2008/layout/VerticalAccentList"/>
    <dgm:cxn modelId="{312DAB00-A762-411D-A629-0CE6028B57ED}" type="presParOf" srcId="{7B9BAFAB-ADDB-4613-8722-E0EF9B782316}" destId="{4E989271-F10F-4B5C-AB84-7BE642F91BC8}" srcOrd="4" destOrd="0" presId="urn:microsoft.com/office/officeart/2008/layout/VerticalAccentList"/>
    <dgm:cxn modelId="{A1FDAE62-0CB5-4325-863E-8A3F4051FA4B}" type="presParOf" srcId="{7B9BAFAB-ADDB-4613-8722-E0EF9B782316}" destId="{227CC35A-700B-462F-AA88-5CA60EBE6A9B}" srcOrd="5" destOrd="0" presId="urn:microsoft.com/office/officeart/2008/layout/VerticalAccentList"/>
    <dgm:cxn modelId="{49833A9D-25F7-4DBF-87B6-F813D19AC263}" type="presParOf" srcId="{7B9BAFAB-ADDB-4613-8722-E0EF9B782316}" destId="{6A5DCB73-996F-413A-B9D6-1612206D377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6D5C3-1644-41AD-A2D4-1FAD6BE88398}">
      <dsp:nvSpPr>
        <dsp:cNvPr id="0" name=""/>
        <dsp:cNvSpPr/>
      </dsp:nvSpPr>
      <dsp:spPr>
        <a:xfrm>
          <a:off x="1136299" y="2480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Project overview</a:t>
          </a:r>
          <a:endParaRPr lang="en-US" sz="1800" b="0" kern="1200">
            <a:latin typeface="Futura Lt BT" panose="020B0402020204020303"/>
          </a:endParaRPr>
        </a:p>
      </dsp:txBody>
      <dsp:txXfrm>
        <a:off x="1136299" y="2480"/>
        <a:ext cx="4378276" cy="398025"/>
      </dsp:txXfrm>
    </dsp:sp>
    <dsp:sp modelId="{2168243E-2D13-4871-95D4-8E4335E29920}">
      <dsp:nvSpPr>
        <dsp:cNvPr id="0" name=""/>
        <dsp:cNvSpPr/>
      </dsp:nvSpPr>
      <dsp:spPr>
        <a:xfrm>
          <a:off x="1136299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D49AB-713C-4DDB-B0CD-0C7B71BA711D}">
      <dsp:nvSpPr>
        <dsp:cNvPr id="0" name=""/>
        <dsp:cNvSpPr/>
      </dsp:nvSpPr>
      <dsp:spPr>
        <a:xfrm>
          <a:off x="1754123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9026A-9815-42F0-8DF2-ADE7B8B8BE1F}">
      <dsp:nvSpPr>
        <dsp:cNvPr id="0" name=""/>
        <dsp:cNvSpPr/>
      </dsp:nvSpPr>
      <dsp:spPr>
        <a:xfrm>
          <a:off x="2371946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2BE41-9787-4984-BEAA-DC03A9DEFF2B}">
      <dsp:nvSpPr>
        <dsp:cNvPr id="0" name=""/>
        <dsp:cNvSpPr/>
      </dsp:nvSpPr>
      <dsp:spPr>
        <a:xfrm>
          <a:off x="2989770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03425-83CC-44E7-AC78-098F84FFA823}">
      <dsp:nvSpPr>
        <dsp:cNvPr id="0" name=""/>
        <dsp:cNvSpPr/>
      </dsp:nvSpPr>
      <dsp:spPr>
        <a:xfrm>
          <a:off x="3607593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D7452-1253-430C-B35C-29D3548E4D2B}">
      <dsp:nvSpPr>
        <dsp:cNvPr id="0" name=""/>
        <dsp:cNvSpPr/>
      </dsp:nvSpPr>
      <dsp:spPr>
        <a:xfrm>
          <a:off x="4225417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523F0-07E1-43B8-8A9C-55DF98A259E5}">
      <dsp:nvSpPr>
        <dsp:cNvPr id="0" name=""/>
        <dsp:cNvSpPr/>
      </dsp:nvSpPr>
      <dsp:spPr>
        <a:xfrm>
          <a:off x="4843240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D269B-2846-4202-BA41-BAC563668642}">
      <dsp:nvSpPr>
        <dsp:cNvPr id="0" name=""/>
        <dsp:cNvSpPr/>
      </dsp:nvSpPr>
      <dsp:spPr>
        <a:xfrm>
          <a:off x="1136299" y="553482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Project management</a:t>
          </a:r>
          <a:endParaRPr lang="en-US" sz="1800" b="0" kern="1200">
            <a:latin typeface="Futura Lt BT" panose="020B0402020204020303"/>
          </a:endParaRPr>
        </a:p>
      </dsp:txBody>
      <dsp:txXfrm>
        <a:off x="1136299" y="553482"/>
        <a:ext cx="4378276" cy="398025"/>
      </dsp:txXfrm>
    </dsp:sp>
    <dsp:sp modelId="{CDC09312-7FA4-485B-B379-B41F4A81D1A4}">
      <dsp:nvSpPr>
        <dsp:cNvPr id="0" name=""/>
        <dsp:cNvSpPr/>
      </dsp:nvSpPr>
      <dsp:spPr>
        <a:xfrm>
          <a:off x="1136299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12219-69C7-4AD1-8714-4E7563FFB425}">
      <dsp:nvSpPr>
        <dsp:cNvPr id="0" name=""/>
        <dsp:cNvSpPr/>
      </dsp:nvSpPr>
      <dsp:spPr>
        <a:xfrm>
          <a:off x="1754123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E7FB6-A86C-4D4E-AA2B-5B90E0173A6D}">
      <dsp:nvSpPr>
        <dsp:cNvPr id="0" name=""/>
        <dsp:cNvSpPr/>
      </dsp:nvSpPr>
      <dsp:spPr>
        <a:xfrm>
          <a:off x="2371946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DBE1A-4B7C-4307-B5FC-94F2A83F0AEC}">
      <dsp:nvSpPr>
        <dsp:cNvPr id="0" name=""/>
        <dsp:cNvSpPr/>
      </dsp:nvSpPr>
      <dsp:spPr>
        <a:xfrm>
          <a:off x="2989770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9E2C1-54A4-4CFA-9422-31BF1E920FCA}">
      <dsp:nvSpPr>
        <dsp:cNvPr id="0" name=""/>
        <dsp:cNvSpPr/>
      </dsp:nvSpPr>
      <dsp:spPr>
        <a:xfrm>
          <a:off x="3607593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9BABB-5EE7-4A13-8689-2A403F8171F3}">
      <dsp:nvSpPr>
        <dsp:cNvPr id="0" name=""/>
        <dsp:cNvSpPr/>
      </dsp:nvSpPr>
      <dsp:spPr>
        <a:xfrm>
          <a:off x="4225417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6C8B9-2F57-46C2-8613-2E69839EAB16}">
      <dsp:nvSpPr>
        <dsp:cNvPr id="0" name=""/>
        <dsp:cNvSpPr/>
      </dsp:nvSpPr>
      <dsp:spPr>
        <a:xfrm>
          <a:off x="4843240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29C64-4A6F-4ECE-AE5A-F6629677615C}">
      <dsp:nvSpPr>
        <dsp:cNvPr id="0" name=""/>
        <dsp:cNvSpPr/>
      </dsp:nvSpPr>
      <dsp:spPr>
        <a:xfrm>
          <a:off x="1136299" y="1104484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Software specification</a:t>
          </a:r>
          <a:endParaRPr lang="en-US" sz="1800" b="0" kern="1200">
            <a:latin typeface="Futura Lt BT" panose="020B0402020204020303"/>
          </a:endParaRPr>
        </a:p>
      </dsp:txBody>
      <dsp:txXfrm>
        <a:off x="1136299" y="1104484"/>
        <a:ext cx="4378276" cy="398025"/>
      </dsp:txXfrm>
    </dsp:sp>
    <dsp:sp modelId="{4B1BF89F-9CBE-4601-9A1F-65B074CA0E10}">
      <dsp:nvSpPr>
        <dsp:cNvPr id="0" name=""/>
        <dsp:cNvSpPr/>
      </dsp:nvSpPr>
      <dsp:spPr>
        <a:xfrm>
          <a:off x="1136299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D24D4-85B5-4C58-9AE1-95D5C63DF761}">
      <dsp:nvSpPr>
        <dsp:cNvPr id="0" name=""/>
        <dsp:cNvSpPr/>
      </dsp:nvSpPr>
      <dsp:spPr>
        <a:xfrm>
          <a:off x="1754123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BEFE6-F811-459D-A22F-81092B88F543}">
      <dsp:nvSpPr>
        <dsp:cNvPr id="0" name=""/>
        <dsp:cNvSpPr/>
      </dsp:nvSpPr>
      <dsp:spPr>
        <a:xfrm>
          <a:off x="2371946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9A68F-7A17-404E-8812-E6C35FC40E40}">
      <dsp:nvSpPr>
        <dsp:cNvPr id="0" name=""/>
        <dsp:cNvSpPr/>
      </dsp:nvSpPr>
      <dsp:spPr>
        <a:xfrm>
          <a:off x="2989770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AA4FF-BBA2-4756-9E6C-DD3C4492E542}">
      <dsp:nvSpPr>
        <dsp:cNvPr id="0" name=""/>
        <dsp:cNvSpPr/>
      </dsp:nvSpPr>
      <dsp:spPr>
        <a:xfrm>
          <a:off x="3607593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09E91-8565-4C2A-BDC3-2B9C0424B8C7}">
      <dsp:nvSpPr>
        <dsp:cNvPr id="0" name=""/>
        <dsp:cNvSpPr/>
      </dsp:nvSpPr>
      <dsp:spPr>
        <a:xfrm>
          <a:off x="4225417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60850-4183-49FB-AF6F-EB96BE063209}">
      <dsp:nvSpPr>
        <dsp:cNvPr id="0" name=""/>
        <dsp:cNvSpPr/>
      </dsp:nvSpPr>
      <dsp:spPr>
        <a:xfrm>
          <a:off x="4843240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D452-DC0B-4D95-A3CA-B1A8DBEC3079}">
      <dsp:nvSpPr>
        <dsp:cNvPr id="0" name=""/>
        <dsp:cNvSpPr/>
      </dsp:nvSpPr>
      <dsp:spPr>
        <a:xfrm>
          <a:off x="1136299" y="1655486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Software design</a:t>
          </a:r>
          <a:endParaRPr lang="en-US" sz="1800" b="0" kern="1200">
            <a:latin typeface="Futura Lt BT" panose="020B0402020204020303"/>
          </a:endParaRPr>
        </a:p>
      </dsp:txBody>
      <dsp:txXfrm>
        <a:off x="1136299" y="1655486"/>
        <a:ext cx="4378276" cy="398025"/>
      </dsp:txXfrm>
    </dsp:sp>
    <dsp:sp modelId="{0F3C5198-F062-4C05-9E5E-37AD8CF619E3}">
      <dsp:nvSpPr>
        <dsp:cNvPr id="0" name=""/>
        <dsp:cNvSpPr/>
      </dsp:nvSpPr>
      <dsp:spPr>
        <a:xfrm>
          <a:off x="1136299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D751B-44A9-404C-86C8-F21FAB7E1B86}">
      <dsp:nvSpPr>
        <dsp:cNvPr id="0" name=""/>
        <dsp:cNvSpPr/>
      </dsp:nvSpPr>
      <dsp:spPr>
        <a:xfrm>
          <a:off x="1754123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3C7EC-DB4D-4C61-9D96-4F85B58BE2F5}">
      <dsp:nvSpPr>
        <dsp:cNvPr id="0" name=""/>
        <dsp:cNvSpPr/>
      </dsp:nvSpPr>
      <dsp:spPr>
        <a:xfrm>
          <a:off x="2371946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D723F-4A31-47B3-9EEC-DFCD6D00CBED}">
      <dsp:nvSpPr>
        <dsp:cNvPr id="0" name=""/>
        <dsp:cNvSpPr/>
      </dsp:nvSpPr>
      <dsp:spPr>
        <a:xfrm>
          <a:off x="2989770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084E8-9173-4D89-B275-A2400F3C1D78}">
      <dsp:nvSpPr>
        <dsp:cNvPr id="0" name=""/>
        <dsp:cNvSpPr/>
      </dsp:nvSpPr>
      <dsp:spPr>
        <a:xfrm>
          <a:off x="3607593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A2A61-510D-4CB6-A023-03E9E64A4758}">
      <dsp:nvSpPr>
        <dsp:cNvPr id="0" name=""/>
        <dsp:cNvSpPr/>
      </dsp:nvSpPr>
      <dsp:spPr>
        <a:xfrm>
          <a:off x="4225417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64921-1EC3-4FA4-8DCF-BAD6DED66458}">
      <dsp:nvSpPr>
        <dsp:cNvPr id="0" name=""/>
        <dsp:cNvSpPr/>
      </dsp:nvSpPr>
      <dsp:spPr>
        <a:xfrm>
          <a:off x="4843240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8EF59-BA0B-495F-B397-6439D90A0AE5}">
      <dsp:nvSpPr>
        <dsp:cNvPr id="0" name=""/>
        <dsp:cNvSpPr/>
      </dsp:nvSpPr>
      <dsp:spPr>
        <a:xfrm>
          <a:off x="1136299" y="2206489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Testing</a:t>
          </a:r>
          <a:endParaRPr lang="en-US" sz="1800" b="0" kern="1200">
            <a:latin typeface="Futura Lt BT" panose="020B0402020204020303"/>
          </a:endParaRPr>
        </a:p>
      </dsp:txBody>
      <dsp:txXfrm>
        <a:off x="1136299" y="2206489"/>
        <a:ext cx="4378276" cy="398025"/>
      </dsp:txXfrm>
    </dsp:sp>
    <dsp:sp modelId="{128D02C6-58BA-4A47-A6AA-002B9150A6CA}">
      <dsp:nvSpPr>
        <dsp:cNvPr id="0" name=""/>
        <dsp:cNvSpPr/>
      </dsp:nvSpPr>
      <dsp:spPr>
        <a:xfrm>
          <a:off x="1136299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04FCC-6302-428D-8D91-F517181841CB}">
      <dsp:nvSpPr>
        <dsp:cNvPr id="0" name=""/>
        <dsp:cNvSpPr/>
      </dsp:nvSpPr>
      <dsp:spPr>
        <a:xfrm>
          <a:off x="1754123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D65E0-BDC1-4624-90AB-59921E7DD495}">
      <dsp:nvSpPr>
        <dsp:cNvPr id="0" name=""/>
        <dsp:cNvSpPr/>
      </dsp:nvSpPr>
      <dsp:spPr>
        <a:xfrm>
          <a:off x="2371946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E4FAF-454D-4341-92BF-3A74D03526BC}">
      <dsp:nvSpPr>
        <dsp:cNvPr id="0" name=""/>
        <dsp:cNvSpPr/>
      </dsp:nvSpPr>
      <dsp:spPr>
        <a:xfrm>
          <a:off x="2989770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8BCB3-AB14-4300-93A0-3590B0D06C75}">
      <dsp:nvSpPr>
        <dsp:cNvPr id="0" name=""/>
        <dsp:cNvSpPr/>
      </dsp:nvSpPr>
      <dsp:spPr>
        <a:xfrm>
          <a:off x="3607593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33DA6-9AA7-47F8-9A5B-B65E5D43E987}">
      <dsp:nvSpPr>
        <dsp:cNvPr id="0" name=""/>
        <dsp:cNvSpPr/>
      </dsp:nvSpPr>
      <dsp:spPr>
        <a:xfrm>
          <a:off x="4225417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1B465-31C2-4F83-A80C-88A6A2D0D72E}">
      <dsp:nvSpPr>
        <dsp:cNvPr id="0" name=""/>
        <dsp:cNvSpPr/>
      </dsp:nvSpPr>
      <dsp:spPr>
        <a:xfrm>
          <a:off x="4843240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72DB1-C833-42D7-88EF-1D5D2360EEAD}">
      <dsp:nvSpPr>
        <dsp:cNvPr id="0" name=""/>
        <dsp:cNvSpPr/>
      </dsp:nvSpPr>
      <dsp:spPr>
        <a:xfrm>
          <a:off x="1136299" y="2757491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Project result</a:t>
          </a:r>
          <a:endParaRPr lang="en-US" sz="1800" b="0" kern="1200" smtClean="0">
            <a:latin typeface="Futura Lt BT" panose="020B0402020204020303"/>
          </a:endParaRPr>
        </a:p>
      </dsp:txBody>
      <dsp:txXfrm>
        <a:off x="1136299" y="2757491"/>
        <a:ext cx="4378276" cy="398025"/>
      </dsp:txXfrm>
    </dsp:sp>
    <dsp:sp modelId="{A7951DC4-E752-4AFA-8768-CBA9F29CC40B}">
      <dsp:nvSpPr>
        <dsp:cNvPr id="0" name=""/>
        <dsp:cNvSpPr/>
      </dsp:nvSpPr>
      <dsp:spPr>
        <a:xfrm>
          <a:off x="1136299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0CC9E-6FA3-4340-9116-ECAC98725C5D}">
      <dsp:nvSpPr>
        <dsp:cNvPr id="0" name=""/>
        <dsp:cNvSpPr/>
      </dsp:nvSpPr>
      <dsp:spPr>
        <a:xfrm>
          <a:off x="1754123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56DD1-873D-4FCF-BDE3-CB9F8C9D04A4}">
      <dsp:nvSpPr>
        <dsp:cNvPr id="0" name=""/>
        <dsp:cNvSpPr/>
      </dsp:nvSpPr>
      <dsp:spPr>
        <a:xfrm>
          <a:off x="2371946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BB961-BD0C-425E-8A49-65FBC0F7080E}">
      <dsp:nvSpPr>
        <dsp:cNvPr id="0" name=""/>
        <dsp:cNvSpPr/>
      </dsp:nvSpPr>
      <dsp:spPr>
        <a:xfrm>
          <a:off x="2989770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56344-3950-4715-AD1C-69D0253B42CD}">
      <dsp:nvSpPr>
        <dsp:cNvPr id="0" name=""/>
        <dsp:cNvSpPr/>
      </dsp:nvSpPr>
      <dsp:spPr>
        <a:xfrm>
          <a:off x="3607593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1CE81-B4E9-4F40-A6E7-62F85416EEB0}">
      <dsp:nvSpPr>
        <dsp:cNvPr id="0" name=""/>
        <dsp:cNvSpPr/>
      </dsp:nvSpPr>
      <dsp:spPr>
        <a:xfrm>
          <a:off x="4225417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57BBB-33A5-4BB6-8919-4D795A3DF801}">
      <dsp:nvSpPr>
        <dsp:cNvPr id="0" name=""/>
        <dsp:cNvSpPr/>
      </dsp:nvSpPr>
      <dsp:spPr>
        <a:xfrm>
          <a:off x="4843240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E541E-E448-4584-BC6C-34D25C313190}">
      <dsp:nvSpPr>
        <dsp:cNvPr id="0" name=""/>
        <dsp:cNvSpPr/>
      </dsp:nvSpPr>
      <dsp:spPr>
        <a:xfrm>
          <a:off x="1136299" y="3308493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Demo</a:t>
          </a:r>
          <a:endParaRPr lang="en-US" sz="1800" b="0" kern="1200" smtClean="0">
            <a:latin typeface="Futura Lt BT" panose="020B0402020204020303"/>
          </a:endParaRPr>
        </a:p>
      </dsp:txBody>
      <dsp:txXfrm>
        <a:off x="1136299" y="3308493"/>
        <a:ext cx="4378276" cy="398025"/>
      </dsp:txXfrm>
    </dsp:sp>
    <dsp:sp modelId="{1BF7ACB8-23B6-4D27-93B3-E0EAAB8D817B}">
      <dsp:nvSpPr>
        <dsp:cNvPr id="0" name=""/>
        <dsp:cNvSpPr/>
      </dsp:nvSpPr>
      <dsp:spPr>
        <a:xfrm>
          <a:off x="1136299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69BD1-0E14-48EE-881E-E0A6E5BE4C86}">
      <dsp:nvSpPr>
        <dsp:cNvPr id="0" name=""/>
        <dsp:cNvSpPr/>
      </dsp:nvSpPr>
      <dsp:spPr>
        <a:xfrm>
          <a:off x="1754123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26E7E-2E99-4D1E-B87E-94134A4E2877}">
      <dsp:nvSpPr>
        <dsp:cNvPr id="0" name=""/>
        <dsp:cNvSpPr/>
      </dsp:nvSpPr>
      <dsp:spPr>
        <a:xfrm>
          <a:off x="2371946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DF150-9E83-4DD2-8898-27A26A3A5158}">
      <dsp:nvSpPr>
        <dsp:cNvPr id="0" name=""/>
        <dsp:cNvSpPr/>
      </dsp:nvSpPr>
      <dsp:spPr>
        <a:xfrm>
          <a:off x="2989770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8C459-6641-4125-8023-4820B90F607D}">
      <dsp:nvSpPr>
        <dsp:cNvPr id="0" name=""/>
        <dsp:cNvSpPr/>
      </dsp:nvSpPr>
      <dsp:spPr>
        <a:xfrm>
          <a:off x="3607593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D1DFA-C231-443D-AF89-C1480BD79216}">
      <dsp:nvSpPr>
        <dsp:cNvPr id="0" name=""/>
        <dsp:cNvSpPr/>
      </dsp:nvSpPr>
      <dsp:spPr>
        <a:xfrm>
          <a:off x="4225417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1723E-C01D-4A74-88F6-F37E5908ABD0}">
      <dsp:nvSpPr>
        <dsp:cNvPr id="0" name=""/>
        <dsp:cNvSpPr/>
      </dsp:nvSpPr>
      <dsp:spPr>
        <a:xfrm>
          <a:off x="4843240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332543" y="811250"/>
          <a:ext cx="5985788" cy="5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Problem</a:t>
          </a:r>
          <a:endParaRPr lang="en-US" sz="1800" kern="1200">
            <a:latin typeface="Futura Lt BT" panose="020B0402020204020303"/>
          </a:endParaRPr>
        </a:p>
      </dsp:txBody>
      <dsp:txXfrm>
        <a:off x="332543" y="811250"/>
        <a:ext cx="5985788" cy="544162"/>
      </dsp:txXfrm>
    </dsp:sp>
    <dsp:sp modelId="{2D59A9C7-E04F-4582-90FC-033D176BF614}">
      <dsp:nvSpPr>
        <dsp:cNvPr id="0" name=""/>
        <dsp:cNvSpPr/>
      </dsp:nvSpPr>
      <dsp:spPr>
        <a:xfrm>
          <a:off x="332543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177205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21866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66527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711188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555850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400511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332543" y="1564556"/>
          <a:ext cx="5985788" cy="5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Idea</a:t>
          </a:r>
          <a:endParaRPr lang="en-US" sz="1800" kern="1200">
            <a:latin typeface="Futura Lt BT" panose="020B0402020204020303"/>
          </a:endParaRPr>
        </a:p>
      </dsp:txBody>
      <dsp:txXfrm>
        <a:off x="332543" y="1564556"/>
        <a:ext cx="5985788" cy="544162"/>
      </dsp:txXfrm>
    </dsp:sp>
    <dsp:sp modelId="{F53FB3BE-71B5-4800-9454-A1F53E3C359F}">
      <dsp:nvSpPr>
        <dsp:cNvPr id="0" name=""/>
        <dsp:cNvSpPr/>
      </dsp:nvSpPr>
      <dsp:spPr>
        <a:xfrm>
          <a:off x="332543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177205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21866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66527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711188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555850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400511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332543" y="2317862"/>
          <a:ext cx="5985788" cy="5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Solution</a:t>
          </a:r>
          <a:endParaRPr lang="en-US" sz="1800" kern="1200">
            <a:latin typeface="Futura Lt BT" panose="020B0402020204020303"/>
          </a:endParaRPr>
        </a:p>
      </dsp:txBody>
      <dsp:txXfrm>
        <a:off x="332543" y="2317862"/>
        <a:ext cx="5985788" cy="544162"/>
      </dsp:txXfrm>
    </dsp:sp>
    <dsp:sp modelId="{AB7D17F0-AA95-41CD-90AA-31E567EFA930}">
      <dsp:nvSpPr>
        <dsp:cNvPr id="0" name=""/>
        <dsp:cNvSpPr/>
      </dsp:nvSpPr>
      <dsp:spPr>
        <a:xfrm>
          <a:off x="332543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177205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21866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66527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711188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555850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400511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1136299" y="2480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Project Model</a:t>
          </a:r>
          <a:endParaRPr lang="en-US" sz="1800" kern="1200">
            <a:latin typeface="Futura Lt BT" panose="020B0402020204020303"/>
          </a:endParaRPr>
        </a:p>
      </dsp:txBody>
      <dsp:txXfrm>
        <a:off x="1136299" y="2480"/>
        <a:ext cx="4378276" cy="398025"/>
      </dsp:txXfrm>
    </dsp:sp>
    <dsp:sp modelId="{2D59A9C7-E04F-4582-90FC-033D176BF614}">
      <dsp:nvSpPr>
        <dsp:cNvPr id="0" name=""/>
        <dsp:cNvSpPr/>
      </dsp:nvSpPr>
      <dsp:spPr>
        <a:xfrm>
          <a:off x="1136299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754123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371946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989770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607593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225417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4843240" y="400505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1136299" y="553482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Project Life cycle</a:t>
          </a:r>
          <a:endParaRPr lang="en-US" sz="1800" kern="1200">
            <a:latin typeface="Futura Lt BT" panose="020B0402020204020303"/>
          </a:endParaRPr>
        </a:p>
      </dsp:txBody>
      <dsp:txXfrm>
        <a:off x="1136299" y="553482"/>
        <a:ext cx="4378276" cy="398025"/>
      </dsp:txXfrm>
    </dsp:sp>
    <dsp:sp modelId="{F53FB3BE-71B5-4800-9454-A1F53E3C359F}">
      <dsp:nvSpPr>
        <dsp:cNvPr id="0" name=""/>
        <dsp:cNvSpPr/>
      </dsp:nvSpPr>
      <dsp:spPr>
        <a:xfrm>
          <a:off x="1136299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754123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371946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989770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607593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225417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4843240" y="951507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1136299" y="1104484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Organization Structure</a:t>
          </a:r>
          <a:endParaRPr lang="en-US" sz="1800" kern="1200">
            <a:latin typeface="Futura Lt BT" panose="020B0402020204020303"/>
          </a:endParaRPr>
        </a:p>
      </dsp:txBody>
      <dsp:txXfrm>
        <a:off x="1136299" y="1104484"/>
        <a:ext cx="4378276" cy="398025"/>
      </dsp:txXfrm>
    </dsp:sp>
    <dsp:sp modelId="{AB7D17F0-AA95-41CD-90AA-31E567EFA930}">
      <dsp:nvSpPr>
        <dsp:cNvPr id="0" name=""/>
        <dsp:cNvSpPr/>
      </dsp:nvSpPr>
      <dsp:spPr>
        <a:xfrm>
          <a:off x="1136299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754123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371946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989770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607593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225417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4843240" y="1502509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D886E-F53B-4A8C-AD1C-97F4C419DB36}">
      <dsp:nvSpPr>
        <dsp:cNvPr id="0" name=""/>
        <dsp:cNvSpPr/>
      </dsp:nvSpPr>
      <dsp:spPr>
        <a:xfrm>
          <a:off x="1136299" y="1655486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Master Schedule</a:t>
          </a:r>
          <a:endParaRPr lang="en-US" sz="1800" kern="1200">
            <a:latin typeface="Futura Lt BT" panose="020B0402020204020303"/>
          </a:endParaRPr>
        </a:p>
      </dsp:txBody>
      <dsp:txXfrm>
        <a:off x="1136299" y="1655486"/>
        <a:ext cx="4378276" cy="398025"/>
      </dsp:txXfrm>
    </dsp:sp>
    <dsp:sp modelId="{689D1F82-A4E0-4FF5-907F-B24873425A10}">
      <dsp:nvSpPr>
        <dsp:cNvPr id="0" name=""/>
        <dsp:cNvSpPr/>
      </dsp:nvSpPr>
      <dsp:spPr>
        <a:xfrm>
          <a:off x="1136299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AFA6B-4888-402F-8F85-5283E37B8503}">
      <dsp:nvSpPr>
        <dsp:cNvPr id="0" name=""/>
        <dsp:cNvSpPr/>
      </dsp:nvSpPr>
      <dsp:spPr>
        <a:xfrm>
          <a:off x="1754123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66A49-9AAD-4857-9BF4-C08155EAF677}">
      <dsp:nvSpPr>
        <dsp:cNvPr id="0" name=""/>
        <dsp:cNvSpPr/>
      </dsp:nvSpPr>
      <dsp:spPr>
        <a:xfrm>
          <a:off x="2371946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5A89E-5DA3-41D3-9028-FCBF9404FC56}">
      <dsp:nvSpPr>
        <dsp:cNvPr id="0" name=""/>
        <dsp:cNvSpPr/>
      </dsp:nvSpPr>
      <dsp:spPr>
        <a:xfrm>
          <a:off x="2989770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919E1-E786-4FA4-A692-A6CD18E8A5BB}">
      <dsp:nvSpPr>
        <dsp:cNvPr id="0" name=""/>
        <dsp:cNvSpPr/>
      </dsp:nvSpPr>
      <dsp:spPr>
        <a:xfrm>
          <a:off x="3607593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4FF8D-E745-4A92-B8B7-937E3AE202E3}">
      <dsp:nvSpPr>
        <dsp:cNvPr id="0" name=""/>
        <dsp:cNvSpPr/>
      </dsp:nvSpPr>
      <dsp:spPr>
        <a:xfrm>
          <a:off x="4225417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A56C5-1AF4-4513-99F1-E5B63246D208}">
      <dsp:nvSpPr>
        <dsp:cNvPr id="0" name=""/>
        <dsp:cNvSpPr/>
      </dsp:nvSpPr>
      <dsp:spPr>
        <a:xfrm>
          <a:off x="4843240" y="2053512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A28FA-8206-4CF9-9733-8051AE3BE05C}">
      <dsp:nvSpPr>
        <dsp:cNvPr id="0" name=""/>
        <dsp:cNvSpPr/>
      </dsp:nvSpPr>
      <dsp:spPr>
        <a:xfrm>
          <a:off x="1136299" y="2206489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Objectives</a:t>
          </a:r>
          <a:endParaRPr lang="en-US" sz="1800" kern="1200">
            <a:latin typeface="Futura Lt BT" panose="020B0402020204020303"/>
          </a:endParaRPr>
        </a:p>
      </dsp:txBody>
      <dsp:txXfrm>
        <a:off x="1136299" y="2206489"/>
        <a:ext cx="4378276" cy="398025"/>
      </dsp:txXfrm>
    </dsp:sp>
    <dsp:sp modelId="{32CA35D6-E00B-45BE-93CC-1FAFF952079A}">
      <dsp:nvSpPr>
        <dsp:cNvPr id="0" name=""/>
        <dsp:cNvSpPr/>
      </dsp:nvSpPr>
      <dsp:spPr>
        <a:xfrm>
          <a:off x="1136299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8CC6E-13DD-4B4B-8A66-55FA6A16B5CB}">
      <dsp:nvSpPr>
        <dsp:cNvPr id="0" name=""/>
        <dsp:cNvSpPr/>
      </dsp:nvSpPr>
      <dsp:spPr>
        <a:xfrm>
          <a:off x="1754123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3FD57-065C-46BA-B45F-72E3BDD09C15}">
      <dsp:nvSpPr>
        <dsp:cNvPr id="0" name=""/>
        <dsp:cNvSpPr/>
      </dsp:nvSpPr>
      <dsp:spPr>
        <a:xfrm>
          <a:off x="2371946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59DEF-1975-4099-B8D8-DDD679AB688D}">
      <dsp:nvSpPr>
        <dsp:cNvPr id="0" name=""/>
        <dsp:cNvSpPr/>
      </dsp:nvSpPr>
      <dsp:spPr>
        <a:xfrm>
          <a:off x="2989770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94B9F-3B9E-40FE-9500-3BC8959D6FCF}">
      <dsp:nvSpPr>
        <dsp:cNvPr id="0" name=""/>
        <dsp:cNvSpPr/>
      </dsp:nvSpPr>
      <dsp:spPr>
        <a:xfrm>
          <a:off x="3607593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A9D6C-4EA1-497B-AF71-B8631F5697D1}">
      <dsp:nvSpPr>
        <dsp:cNvPr id="0" name=""/>
        <dsp:cNvSpPr/>
      </dsp:nvSpPr>
      <dsp:spPr>
        <a:xfrm>
          <a:off x="4225417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1AB70-4D95-4316-9AD0-D2FBECE172C2}">
      <dsp:nvSpPr>
        <dsp:cNvPr id="0" name=""/>
        <dsp:cNvSpPr/>
      </dsp:nvSpPr>
      <dsp:spPr>
        <a:xfrm>
          <a:off x="4843240" y="2604514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1E15-998A-4A5E-BB40-19AF14FF521B}">
      <dsp:nvSpPr>
        <dsp:cNvPr id="0" name=""/>
        <dsp:cNvSpPr/>
      </dsp:nvSpPr>
      <dsp:spPr>
        <a:xfrm>
          <a:off x="1136299" y="2757491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Deliverables</a:t>
          </a:r>
        </a:p>
      </dsp:txBody>
      <dsp:txXfrm>
        <a:off x="1136299" y="2757491"/>
        <a:ext cx="4378276" cy="398025"/>
      </dsp:txXfrm>
    </dsp:sp>
    <dsp:sp modelId="{C9DF15A3-DFFE-484B-8D9F-44E6BC73FC97}">
      <dsp:nvSpPr>
        <dsp:cNvPr id="0" name=""/>
        <dsp:cNvSpPr/>
      </dsp:nvSpPr>
      <dsp:spPr>
        <a:xfrm>
          <a:off x="1136299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F2432-23F1-44B2-9848-BF5BEE1C4F00}">
      <dsp:nvSpPr>
        <dsp:cNvPr id="0" name=""/>
        <dsp:cNvSpPr/>
      </dsp:nvSpPr>
      <dsp:spPr>
        <a:xfrm>
          <a:off x="1754123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834E1-6B4F-4E27-874B-E479A2E53B22}">
      <dsp:nvSpPr>
        <dsp:cNvPr id="0" name=""/>
        <dsp:cNvSpPr/>
      </dsp:nvSpPr>
      <dsp:spPr>
        <a:xfrm>
          <a:off x="2371946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EDDCC-0B4A-4B2B-9774-60F4D44033F2}">
      <dsp:nvSpPr>
        <dsp:cNvPr id="0" name=""/>
        <dsp:cNvSpPr/>
      </dsp:nvSpPr>
      <dsp:spPr>
        <a:xfrm>
          <a:off x="2989770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F0FD9-563B-41DA-A0FF-9ED67B310998}">
      <dsp:nvSpPr>
        <dsp:cNvPr id="0" name=""/>
        <dsp:cNvSpPr/>
      </dsp:nvSpPr>
      <dsp:spPr>
        <a:xfrm>
          <a:off x="3607593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63923-94A3-4A11-9B35-0099415A3144}">
      <dsp:nvSpPr>
        <dsp:cNvPr id="0" name=""/>
        <dsp:cNvSpPr/>
      </dsp:nvSpPr>
      <dsp:spPr>
        <a:xfrm>
          <a:off x="4225417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5D47E-4AC9-48D9-9DFA-CCEB4335A60A}">
      <dsp:nvSpPr>
        <dsp:cNvPr id="0" name=""/>
        <dsp:cNvSpPr/>
      </dsp:nvSpPr>
      <dsp:spPr>
        <a:xfrm>
          <a:off x="4843240" y="3155516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A110F-4A82-4832-AC70-80F922CCAABE}">
      <dsp:nvSpPr>
        <dsp:cNvPr id="0" name=""/>
        <dsp:cNvSpPr/>
      </dsp:nvSpPr>
      <dsp:spPr>
        <a:xfrm>
          <a:off x="1136299" y="3308493"/>
          <a:ext cx="4378276" cy="398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Tools &amp; Environment</a:t>
          </a:r>
        </a:p>
      </dsp:txBody>
      <dsp:txXfrm>
        <a:off x="1136299" y="3308493"/>
        <a:ext cx="4378276" cy="398025"/>
      </dsp:txXfrm>
    </dsp:sp>
    <dsp:sp modelId="{E5B620B5-A957-4DB5-A76C-31C4304B9286}">
      <dsp:nvSpPr>
        <dsp:cNvPr id="0" name=""/>
        <dsp:cNvSpPr/>
      </dsp:nvSpPr>
      <dsp:spPr>
        <a:xfrm>
          <a:off x="1136299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D7EA1-D17A-477A-9A6E-A9EE71DF80E5}">
      <dsp:nvSpPr>
        <dsp:cNvPr id="0" name=""/>
        <dsp:cNvSpPr/>
      </dsp:nvSpPr>
      <dsp:spPr>
        <a:xfrm>
          <a:off x="1754123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E7120-E188-4228-AB2C-9CABECCCC38A}">
      <dsp:nvSpPr>
        <dsp:cNvPr id="0" name=""/>
        <dsp:cNvSpPr/>
      </dsp:nvSpPr>
      <dsp:spPr>
        <a:xfrm>
          <a:off x="2371946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D8243-6682-475E-9288-A0925F9F1D5D}">
      <dsp:nvSpPr>
        <dsp:cNvPr id="0" name=""/>
        <dsp:cNvSpPr/>
      </dsp:nvSpPr>
      <dsp:spPr>
        <a:xfrm>
          <a:off x="2989770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E02F1-4C9A-4FBF-BD74-893F8DD334AF}">
      <dsp:nvSpPr>
        <dsp:cNvPr id="0" name=""/>
        <dsp:cNvSpPr/>
      </dsp:nvSpPr>
      <dsp:spPr>
        <a:xfrm>
          <a:off x="3607593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1A658-7F29-4D7E-8B93-D5F5949E6460}">
      <dsp:nvSpPr>
        <dsp:cNvPr id="0" name=""/>
        <dsp:cNvSpPr/>
      </dsp:nvSpPr>
      <dsp:spPr>
        <a:xfrm>
          <a:off x="4225417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6BF72-CDA4-497D-9838-4EABB521E142}">
      <dsp:nvSpPr>
        <dsp:cNvPr id="0" name=""/>
        <dsp:cNvSpPr/>
      </dsp:nvSpPr>
      <dsp:spPr>
        <a:xfrm>
          <a:off x="4843240" y="3706518"/>
          <a:ext cx="583770" cy="9729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4DCEA-2B04-41E9-A876-0A48EA0D6ACE}">
      <dsp:nvSpPr>
        <dsp:cNvPr id="0" name=""/>
        <dsp:cNvSpPr/>
      </dsp:nvSpPr>
      <dsp:spPr>
        <a:xfrm>
          <a:off x="8371344" y="5477630"/>
          <a:ext cx="773001" cy="21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216390"/>
              </a:lnTo>
              <a:lnTo>
                <a:pt x="773001" y="216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E7585-F945-486E-8415-B612CD025FF0}">
      <dsp:nvSpPr>
        <dsp:cNvPr id="0" name=""/>
        <dsp:cNvSpPr/>
      </dsp:nvSpPr>
      <dsp:spPr>
        <a:xfrm>
          <a:off x="8371344" y="5260803"/>
          <a:ext cx="773001" cy="216826"/>
        </a:xfrm>
        <a:custGeom>
          <a:avLst/>
          <a:gdLst/>
          <a:ahLst/>
          <a:cxnLst/>
          <a:rect l="0" t="0" r="0" b="0"/>
          <a:pathLst>
            <a:path>
              <a:moveTo>
                <a:pt x="0" y="216826"/>
              </a:moveTo>
              <a:lnTo>
                <a:pt x="672252" y="216826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76A69-F288-462D-BC92-18344180555E}">
      <dsp:nvSpPr>
        <dsp:cNvPr id="0" name=""/>
        <dsp:cNvSpPr/>
      </dsp:nvSpPr>
      <dsp:spPr>
        <a:xfrm>
          <a:off x="6246584" y="3168778"/>
          <a:ext cx="544393" cy="2308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3644" y="0"/>
              </a:lnTo>
              <a:lnTo>
                <a:pt x="443644" y="2308852"/>
              </a:lnTo>
              <a:lnTo>
                <a:pt x="544393" y="23088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95606-D81A-4E39-8970-972F8FA69496}">
      <dsp:nvSpPr>
        <dsp:cNvPr id="0" name=""/>
        <dsp:cNvSpPr/>
      </dsp:nvSpPr>
      <dsp:spPr>
        <a:xfrm>
          <a:off x="8352303" y="4611195"/>
          <a:ext cx="773001" cy="21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216390"/>
              </a:lnTo>
              <a:lnTo>
                <a:pt x="773001" y="216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DE338-A439-4DA6-9D3E-1A184EE762E2}">
      <dsp:nvSpPr>
        <dsp:cNvPr id="0" name=""/>
        <dsp:cNvSpPr/>
      </dsp:nvSpPr>
      <dsp:spPr>
        <a:xfrm>
          <a:off x="8352303" y="4394368"/>
          <a:ext cx="773001" cy="216826"/>
        </a:xfrm>
        <a:custGeom>
          <a:avLst/>
          <a:gdLst/>
          <a:ahLst/>
          <a:cxnLst/>
          <a:rect l="0" t="0" r="0" b="0"/>
          <a:pathLst>
            <a:path>
              <a:moveTo>
                <a:pt x="0" y="216826"/>
              </a:moveTo>
              <a:lnTo>
                <a:pt x="672252" y="216826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B4D7F-1DA8-42D0-B9BF-43E3C522D8ED}">
      <dsp:nvSpPr>
        <dsp:cNvPr id="0" name=""/>
        <dsp:cNvSpPr/>
      </dsp:nvSpPr>
      <dsp:spPr>
        <a:xfrm>
          <a:off x="6246584" y="3168778"/>
          <a:ext cx="544393" cy="1442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3644" y="0"/>
              </a:lnTo>
              <a:lnTo>
                <a:pt x="443644" y="1442417"/>
              </a:lnTo>
              <a:lnTo>
                <a:pt x="544393" y="14424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4E66FB-8896-4E50-BB95-F4106A610768}">
      <dsp:nvSpPr>
        <dsp:cNvPr id="0" name=""/>
        <dsp:cNvSpPr/>
      </dsp:nvSpPr>
      <dsp:spPr>
        <a:xfrm>
          <a:off x="8349885" y="3166767"/>
          <a:ext cx="757767" cy="81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7019" y="0"/>
              </a:lnTo>
              <a:lnTo>
                <a:pt x="657019" y="817245"/>
              </a:lnTo>
              <a:lnTo>
                <a:pt x="757767" y="817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101F4-554A-4849-8DB9-81F5CDD0FCA7}">
      <dsp:nvSpPr>
        <dsp:cNvPr id="0" name=""/>
        <dsp:cNvSpPr/>
      </dsp:nvSpPr>
      <dsp:spPr>
        <a:xfrm>
          <a:off x="8349885" y="3166767"/>
          <a:ext cx="757767" cy="39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7019" y="0"/>
              </a:lnTo>
              <a:lnTo>
                <a:pt x="657019" y="399269"/>
              </a:lnTo>
              <a:lnTo>
                <a:pt x="757767" y="3992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3FF64-96D1-4845-ADC3-5434E9F1A46A}">
      <dsp:nvSpPr>
        <dsp:cNvPr id="0" name=""/>
        <dsp:cNvSpPr/>
      </dsp:nvSpPr>
      <dsp:spPr>
        <a:xfrm>
          <a:off x="8349885" y="3117581"/>
          <a:ext cx="7577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185"/>
              </a:moveTo>
              <a:lnTo>
                <a:pt x="657019" y="49185"/>
              </a:lnTo>
              <a:lnTo>
                <a:pt x="657019" y="45720"/>
              </a:lnTo>
              <a:lnTo>
                <a:pt x="75776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4C720-01E7-47E4-836B-6FAC19CCE5E6}">
      <dsp:nvSpPr>
        <dsp:cNvPr id="0" name=""/>
        <dsp:cNvSpPr/>
      </dsp:nvSpPr>
      <dsp:spPr>
        <a:xfrm>
          <a:off x="8349885" y="2752946"/>
          <a:ext cx="757767" cy="413821"/>
        </a:xfrm>
        <a:custGeom>
          <a:avLst/>
          <a:gdLst/>
          <a:ahLst/>
          <a:cxnLst/>
          <a:rect l="0" t="0" r="0" b="0"/>
          <a:pathLst>
            <a:path>
              <a:moveTo>
                <a:pt x="0" y="413821"/>
              </a:moveTo>
              <a:lnTo>
                <a:pt x="657019" y="413821"/>
              </a:lnTo>
              <a:lnTo>
                <a:pt x="657019" y="0"/>
              </a:lnTo>
              <a:lnTo>
                <a:pt x="75776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53CE1-F526-46ED-9D5F-31073C78DC10}">
      <dsp:nvSpPr>
        <dsp:cNvPr id="0" name=""/>
        <dsp:cNvSpPr/>
      </dsp:nvSpPr>
      <dsp:spPr>
        <a:xfrm>
          <a:off x="6246584" y="3121047"/>
          <a:ext cx="5596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730"/>
              </a:moveTo>
              <a:lnTo>
                <a:pt x="458878" y="47730"/>
              </a:lnTo>
              <a:lnTo>
                <a:pt x="458878" y="45720"/>
              </a:lnTo>
              <a:lnTo>
                <a:pt x="55962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B23EA-0382-4C80-B53F-606A9C473CFA}">
      <dsp:nvSpPr>
        <dsp:cNvPr id="0" name=""/>
        <dsp:cNvSpPr/>
      </dsp:nvSpPr>
      <dsp:spPr>
        <a:xfrm>
          <a:off x="8352303" y="2103338"/>
          <a:ext cx="773001" cy="21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216390"/>
              </a:lnTo>
              <a:lnTo>
                <a:pt x="773001" y="216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0EDE1F-D3E9-4A7D-8995-8428585042E6}">
      <dsp:nvSpPr>
        <dsp:cNvPr id="0" name=""/>
        <dsp:cNvSpPr/>
      </dsp:nvSpPr>
      <dsp:spPr>
        <a:xfrm>
          <a:off x="8352303" y="1886511"/>
          <a:ext cx="773001" cy="216826"/>
        </a:xfrm>
        <a:custGeom>
          <a:avLst/>
          <a:gdLst/>
          <a:ahLst/>
          <a:cxnLst/>
          <a:rect l="0" t="0" r="0" b="0"/>
          <a:pathLst>
            <a:path>
              <a:moveTo>
                <a:pt x="0" y="216826"/>
              </a:moveTo>
              <a:lnTo>
                <a:pt x="672252" y="216826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AA653-B3DB-463D-A344-D38BAE29A83F}">
      <dsp:nvSpPr>
        <dsp:cNvPr id="0" name=""/>
        <dsp:cNvSpPr/>
      </dsp:nvSpPr>
      <dsp:spPr>
        <a:xfrm>
          <a:off x="6246584" y="2103338"/>
          <a:ext cx="544393" cy="1065440"/>
        </a:xfrm>
        <a:custGeom>
          <a:avLst/>
          <a:gdLst/>
          <a:ahLst/>
          <a:cxnLst/>
          <a:rect l="0" t="0" r="0" b="0"/>
          <a:pathLst>
            <a:path>
              <a:moveTo>
                <a:pt x="0" y="1065440"/>
              </a:moveTo>
              <a:lnTo>
                <a:pt x="443644" y="1065440"/>
              </a:lnTo>
              <a:lnTo>
                <a:pt x="443644" y="0"/>
              </a:lnTo>
              <a:lnTo>
                <a:pt x="54439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59F64-7398-4331-B95E-C37A02D098FC}">
      <dsp:nvSpPr>
        <dsp:cNvPr id="0" name=""/>
        <dsp:cNvSpPr/>
      </dsp:nvSpPr>
      <dsp:spPr>
        <a:xfrm>
          <a:off x="8352303" y="803685"/>
          <a:ext cx="773001" cy="649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649608"/>
              </a:lnTo>
              <a:lnTo>
                <a:pt x="773001" y="649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4DFBD-845D-4887-A8CA-8468A85CD37B}">
      <dsp:nvSpPr>
        <dsp:cNvPr id="0" name=""/>
        <dsp:cNvSpPr/>
      </dsp:nvSpPr>
      <dsp:spPr>
        <a:xfrm>
          <a:off x="8352303" y="803685"/>
          <a:ext cx="773001" cy="21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216390"/>
              </a:lnTo>
              <a:lnTo>
                <a:pt x="773001" y="216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67F82-D74F-4557-97DF-0039D001519E}">
      <dsp:nvSpPr>
        <dsp:cNvPr id="0" name=""/>
        <dsp:cNvSpPr/>
      </dsp:nvSpPr>
      <dsp:spPr>
        <a:xfrm>
          <a:off x="8352303" y="586858"/>
          <a:ext cx="773001" cy="216826"/>
        </a:xfrm>
        <a:custGeom>
          <a:avLst/>
          <a:gdLst/>
          <a:ahLst/>
          <a:cxnLst/>
          <a:rect l="0" t="0" r="0" b="0"/>
          <a:pathLst>
            <a:path>
              <a:moveTo>
                <a:pt x="0" y="216826"/>
              </a:moveTo>
              <a:lnTo>
                <a:pt x="672252" y="216826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9C15A-8021-4A16-96B0-0C4DFA72B5BB}">
      <dsp:nvSpPr>
        <dsp:cNvPr id="0" name=""/>
        <dsp:cNvSpPr/>
      </dsp:nvSpPr>
      <dsp:spPr>
        <a:xfrm>
          <a:off x="8352303" y="153641"/>
          <a:ext cx="773001" cy="650044"/>
        </a:xfrm>
        <a:custGeom>
          <a:avLst/>
          <a:gdLst/>
          <a:ahLst/>
          <a:cxnLst/>
          <a:rect l="0" t="0" r="0" b="0"/>
          <a:pathLst>
            <a:path>
              <a:moveTo>
                <a:pt x="0" y="650044"/>
              </a:moveTo>
              <a:lnTo>
                <a:pt x="672252" y="650044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23420-CE58-456E-92F2-43A3797A325A}">
      <dsp:nvSpPr>
        <dsp:cNvPr id="0" name=""/>
        <dsp:cNvSpPr/>
      </dsp:nvSpPr>
      <dsp:spPr>
        <a:xfrm>
          <a:off x="6246584" y="803685"/>
          <a:ext cx="544393" cy="2365092"/>
        </a:xfrm>
        <a:custGeom>
          <a:avLst/>
          <a:gdLst/>
          <a:ahLst/>
          <a:cxnLst/>
          <a:rect l="0" t="0" r="0" b="0"/>
          <a:pathLst>
            <a:path>
              <a:moveTo>
                <a:pt x="0" y="2365092"/>
              </a:moveTo>
              <a:lnTo>
                <a:pt x="443644" y="2365092"/>
              </a:lnTo>
              <a:lnTo>
                <a:pt x="443644" y="0"/>
              </a:lnTo>
              <a:lnTo>
                <a:pt x="54439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96062-88E7-4C12-9A3A-DF3FCD6E5DFE}">
      <dsp:nvSpPr>
        <dsp:cNvPr id="0" name=""/>
        <dsp:cNvSpPr/>
      </dsp:nvSpPr>
      <dsp:spPr>
        <a:xfrm>
          <a:off x="4238047" y="3123058"/>
          <a:ext cx="4808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089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58538-D205-427C-8F53-3C05B5F582B4}">
      <dsp:nvSpPr>
        <dsp:cNvPr id="0" name=""/>
        <dsp:cNvSpPr/>
      </dsp:nvSpPr>
      <dsp:spPr>
        <a:xfrm>
          <a:off x="2687682" y="2868228"/>
          <a:ext cx="1550364" cy="601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Supervisior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Mr. SangNV</a:t>
          </a:r>
          <a:endParaRPr lang="en-US" sz="1600" kern="1200"/>
        </a:p>
      </dsp:txBody>
      <dsp:txXfrm>
        <a:off x="2687682" y="2868228"/>
        <a:ext cx="1550364" cy="601099"/>
      </dsp:txXfrm>
    </dsp:sp>
    <dsp:sp modelId="{F9CCB30E-C44C-427F-8358-27B5DEA8691E}">
      <dsp:nvSpPr>
        <dsp:cNvPr id="0" name=""/>
        <dsp:cNvSpPr/>
      </dsp:nvSpPr>
      <dsp:spPr>
        <a:xfrm>
          <a:off x="4718938" y="2859727"/>
          <a:ext cx="1527645" cy="61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Project Manager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4718938" y="2859727"/>
        <a:ext cx="1527645" cy="618101"/>
      </dsp:txXfrm>
    </dsp:sp>
    <dsp:sp modelId="{3562AC8F-46B8-42BD-8BC1-1789F60F2382}">
      <dsp:nvSpPr>
        <dsp:cNvPr id="0" name=""/>
        <dsp:cNvSpPr/>
      </dsp:nvSpPr>
      <dsp:spPr>
        <a:xfrm>
          <a:off x="6790977" y="515132"/>
          <a:ext cx="1561325" cy="57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SRS Analysis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6790977" y="515132"/>
        <a:ext cx="1561325" cy="577106"/>
      </dsp:txXfrm>
    </dsp:sp>
    <dsp:sp modelId="{BDA51364-BEDC-4CF6-82D9-C597B506B49F}">
      <dsp:nvSpPr>
        <dsp:cNvPr id="0" name=""/>
        <dsp:cNvSpPr/>
      </dsp:nvSpPr>
      <dsp:spPr>
        <a:xfrm>
          <a:off x="9125304" y="0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9125304" y="0"/>
        <a:ext cx="1007482" cy="307282"/>
      </dsp:txXfrm>
    </dsp:sp>
    <dsp:sp modelId="{76C3A62A-2F54-4758-8D3F-91BF724B0448}">
      <dsp:nvSpPr>
        <dsp:cNvPr id="0" name=""/>
        <dsp:cNvSpPr/>
      </dsp:nvSpPr>
      <dsp:spPr>
        <a:xfrm>
          <a:off x="9125304" y="433217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9125304" y="433217"/>
        <a:ext cx="1007482" cy="307282"/>
      </dsp:txXfrm>
    </dsp:sp>
    <dsp:sp modelId="{A527CE02-667C-4E64-8FA5-2DBEFC8AF790}">
      <dsp:nvSpPr>
        <dsp:cNvPr id="0" name=""/>
        <dsp:cNvSpPr/>
      </dsp:nvSpPr>
      <dsp:spPr>
        <a:xfrm>
          <a:off x="9125304" y="866435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9125304" y="866435"/>
        <a:ext cx="1007482" cy="307282"/>
      </dsp:txXfrm>
    </dsp:sp>
    <dsp:sp modelId="{3ABED077-7805-4E65-B6CE-D8A3AA47B6F3}">
      <dsp:nvSpPr>
        <dsp:cNvPr id="0" name=""/>
        <dsp:cNvSpPr/>
      </dsp:nvSpPr>
      <dsp:spPr>
        <a:xfrm>
          <a:off x="9125304" y="1299652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9125304" y="1299652"/>
        <a:ext cx="1007482" cy="307282"/>
      </dsp:txXfrm>
    </dsp:sp>
    <dsp:sp modelId="{2FE36F8E-170A-4417-A2C3-FF40558C7E32}">
      <dsp:nvSpPr>
        <dsp:cNvPr id="0" name=""/>
        <dsp:cNvSpPr/>
      </dsp:nvSpPr>
      <dsp:spPr>
        <a:xfrm>
          <a:off x="6790977" y="1843693"/>
          <a:ext cx="1561325" cy="519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Design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6790977" y="1843693"/>
        <a:ext cx="1561325" cy="519288"/>
      </dsp:txXfrm>
    </dsp:sp>
    <dsp:sp modelId="{37BC6922-F802-4B20-8F52-FAD49D8BFDD0}">
      <dsp:nvSpPr>
        <dsp:cNvPr id="0" name=""/>
        <dsp:cNvSpPr/>
      </dsp:nvSpPr>
      <dsp:spPr>
        <a:xfrm>
          <a:off x="9125304" y="1732870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9125304" y="1732870"/>
        <a:ext cx="1007482" cy="307282"/>
      </dsp:txXfrm>
    </dsp:sp>
    <dsp:sp modelId="{2F3A0223-7D02-45FD-91BD-653350450817}">
      <dsp:nvSpPr>
        <dsp:cNvPr id="0" name=""/>
        <dsp:cNvSpPr/>
      </dsp:nvSpPr>
      <dsp:spPr>
        <a:xfrm>
          <a:off x="9125304" y="2166087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9125304" y="2166087"/>
        <a:ext cx="1007482" cy="307282"/>
      </dsp:txXfrm>
    </dsp:sp>
    <dsp:sp modelId="{3037AFC2-0561-4A8A-95E4-50737ED411DE}">
      <dsp:nvSpPr>
        <dsp:cNvPr id="0" name=""/>
        <dsp:cNvSpPr/>
      </dsp:nvSpPr>
      <dsp:spPr>
        <a:xfrm>
          <a:off x="6806210" y="2869709"/>
          <a:ext cx="1543674" cy="5941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Develop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6806210" y="2869709"/>
        <a:ext cx="1543674" cy="594114"/>
      </dsp:txXfrm>
    </dsp:sp>
    <dsp:sp modelId="{271219FF-0AC2-4978-A9E1-7CE3FB9AEE62}">
      <dsp:nvSpPr>
        <dsp:cNvPr id="0" name=""/>
        <dsp:cNvSpPr/>
      </dsp:nvSpPr>
      <dsp:spPr>
        <a:xfrm>
          <a:off x="9107653" y="2599305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9107653" y="2599305"/>
        <a:ext cx="1007482" cy="307282"/>
      </dsp:txXfrm>
    </dsp:sp>
    <dsp:sp modelId="{F8B93D70-2CC6-4F87-A965-0028BBC683F8}">
      <dsp:nvSpPr>
        <dsp:cNvPr id="0" name=""/>
        <dsp:cNvSpPr/>
      </dsp:nvSpPr>
      <dsp:spPr>
        <a:xfrm>
          <a:off x="9107653" y="3009660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9107653" y="3009660"/>
        <a:ext cx="1007482" cy="307282"/>
      </dsp:txXfrm>
    </dsp:sp>
    <dsp:sp modelId="{2F434C12-53A5-4C5A-BC82-3CB4249CDCCA}">
      <dsp:nvSpPr>
        <dsp:cNvPr id="0" name=""/>
        <dsp:cNvSpPr/>
      </dsp:nvSpPr>
      <dsp:spPr>
        <a:xfrm>
          <a:off x="9107653" y="3412395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9107653" y="3412395"/>
        <a:ext cx="1007482" cy="307282"/>
      </dsp:txXfrm>
    </dsp:sp>
    <dsp:sp modelId="{C970F502-B6FF-403A-B86C-D82852637376}">
      <dsp:nvSpPr>
        <dsp:cNvPr id="0" name=""/>
        <dsp:cNvSpPr/>
      </dsp:nvSpPr>
      <dsp:spPr>
        <a:xfrm>
          <a:off x="9107653" y="3830372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9107653" y="3830372"/>
        <a:ext cx="1007482" cy="307282"/>
      </dsp:txXfrm>
    </dsp:sp>
    <dsp:sp modelId="{E03EB26A-6AAB-4123-8A97-318A22CB13E9}">
      <dsp:nvSpPr>
        <dsp:cNvPr id="0" name=""/>
        <dsp:cNvSpPr/>
      </dsp:nvSpPr>
      <dsp:spPr>
        <a:xfrm>
          <a:off x="6790977" y="4319409"/>
          <a:ext cx="1561325" cy="583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Test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6790977" y="4319409"/>
        <a:ext cx="1561325" cy="583571"/>
      </dsp:txXfrm>
    </dsp:sp>
    <dsp:sp modelId="{0043139E-D297-483B-AE8D-438A597DB91E}">
      <dsp:nvSpPr>
        <dsp:cNvPr id="0" name=""/>
        <dsp:cNvSpPr/>
      </dsp:nvSpPr>
      <dsp:spPr>
        <a:xfrm>
          <a:off x="9125304" y="4240727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9125304" y="4240727"/>
        <a:ext cx="1007482" cy="307282"/>
      </dsp:txXfrm>
    </dsp:sp>
    <dsp:sp modelId="{0E198D7D-90B9-460A-82AE-D133F94DBFAD}">
      <dsp:nvSpPr>
        <dsp:cNvPr id="0" name=""/>
        <dsp:cNvSpPr/>
      </dsp:nvSpPr>
      <dsp:spPr>
        <a:xfrm>
          <a:off x="9125304" y="4673945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9125304" y="4673945"/>
        <a:ext cx="1007482" cy="307282"/>
      </dsp:txXfrm>
    </dsp:sp>
    <dsp:sp modelId="{488C3D6D-4602-40FF-B80A-A66AD0709C58}">
      <dsp:nvSpPr>
        <dsp:cNvPr id="0" name=""/>
        <dsp:cNvSpPr/>
      </dsp:nvSpPr>
      <dsp:spPr>
        <a:xfrm>
          <a:off x="6790977" y="5224284"/>
          <a:ext cx="1580367" cy="5066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QA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6790977" y="5224284"/>
        <a:ext cx="1580367" cy="506692"/>
      </dsp:txXfrm>
    </dsp:sp>
    <dsp:sp modelId="{364DF5CA-749C-45A3-8DDC-B920077AF89A}">
      <dsp:nvSpPr>
        <dsp:cNvPr id="0" name=""/>
        <dsp:cNvSpPr/>
      </dsp:nvSpPr>
      <dsp:spPr>
        <a:xfrm>
          <a:off x="9144345" y="5107162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9144345" y="5107162"/>
        <a:ext cx="1007482" cy="307282"/>
      </dsp:txXfrm>
    </dsp:sp>
    <dsp:sp modelId="{2DEEF5FD-F15A-435D-B8BF-295F6FDABCD9}">
      <dsp:nvSpPr>
        <dsp:cNvPr id="0" name=""/>
        <dsp:cNvSpPr/>
      </dsp:nvSpPr>
      <dsp:spPr>
        <a:xfrm>
          <a:off x="9144345" y="5540380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9144345" y="5540380"/>
        <a:ext cx="1007482" cy="307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5BB69-0F8B-4C8B-A5FA-A623CB6163CB}">
      <dsp:nvSpPr>
        <dsp:cNvPr id="0" name=""/>
        <dsp:cNvSpPr/>
      </dsp:nvSpPr>
      <dsp:spPr>
        <a:xfrm>
          <a:off x="290214" y="453794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System Overview</a:t>
          </a:r>
          <a:endParaRPr lang="en-US" sz="1800" kern="1200">
            <a:latin typeface="Futura Lt BT" panose="020B0402020204020303"/>
          </a:endParaRPr>
        </a:p>
      </dsp:txBody>
      <dsp:txXfrm>
        <a:off x="290214" y="453794"/>
        <a:ext cx="5223853" cy="474895"/>
      </dsp:txXfrm>
    </dsp:sp>
    <dsp:sp modelId="{10BBDFDE-3A96-4DE3-89A4-DBDAA6B31358}">
      <dsp:nvSpPr>
        <dsp:cNvPr id="0" name=""/>
        <dsp:cNvSpPr/>
      </dsp:nvSpPr>
      <dsp:spPr>
        <a:xfrm>
          <a:off x="290214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BAB3E-61AC-4601-8281-DEFCAD119AFD}">
      <dsp:nvSpPr>
        <dsp:cNvPr id="0" name=""/>
        <dsp:cNvSpPr/>
      </dsp:nvSpPr>
      <dsp:spPr>
        <a:xfrm>
          <a:off x="1027357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DD495-2BF4-4B18-BE7C-5782D2CBAADF}">
      <dsp:nvSpPr>
        <dsp:cNvPr id="0" name=""/>
        <dsp:cNvSpPr/>
      </dsp:nvSpPr>
      <dsp:spPr>
        <a:xfrm>
          <a:off x="1764501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4F524-D8CE-4B64-946B-51E1B86CB6B4}">
      <dsp:nvSpPr>
        <dsp:cNvPr id="0" name=""/>
        <dsp:cNvSpPr/>
      </dsp:nvSpPr>
      <dsp:spPr>
        <a:xfrm>
          <a:off x="2501645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21CDB-7724-4E0A-AABF-88984A4B2F49}">
      <dsp:nvSpPr>
        <dsp:cNvPr id="0" name=""/>
        <dsp:cNvSpPr/>
      </dsp:nvSpPr>
      <dsp:spPr>
        <a:xfrm>
          <a:off x="3238789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C43F4-F10E-4434-8AD9-CDC7B9F0CF53}">
      <dsp:nvSpPr>
        <dsp:cNvPr id="0" name=""/>
        <dsp:cNvSpPr/>
      </dsp:nvSpPr>
      <dsp:spPr>
        <a:xfrm>
          <a:off x="3975933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D0A4F-ADF6-46F5-8BDE-7126AA687294}">
      <dsp:nvSpPr>
        <dsp:cNvPr id="0" name=""/>
        <dsp:cNvSpPr/>
      </dsp:nvSpPr>
      <dsp:spPr>
        <a:xfrm>
          <a:off x="4713076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688C5-6C68-4D25-83F7-A4F0F023607E}">
      <dsp:nvSpPr>
        <dsp:cNvPr id="0" name=""/>
        <dsp:cNvSpPr/>
      </dsp:nvSpPr>
      <dsp:spPr>
        <a:xfrm>
          <a:off x="290214" y="1100620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Functional Requirement</a:t>
          </a:r>
          <a:endParaRPr lang="en-US" sz="1800" kern="1200">
            <a:latin typeface="Futura Lt BT" panose="020B0402020204020303"/>
          </a:endParaRPr>
        </a:p>
      </dsp:txBody>
      <dsp:txXfrm>
        <a:off x="290214" y="1100620"/>
        <a:ext cx="5223853" cy="474895"/>
      </dsp:txXfrm>
    </dsp:sp>
    <dsp:sp modelId="{2286AF59-37FF-418A-91F1-A58D463669D9}">
      <dsp:nvSpPr>
        <dsp:cNvPr id="0" name=""/>
        <dsp:cNvSpPr/>
      </dsp:nvSpPr>
      <dsp:spPr>
        <a:xfrm>
          <a:off x="290214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75AF0-D942-47A5-8900-EFF5428F289C}">
      <dsp:nvSpPr>
        <dsp:cNvPr id="0" name=""/>
        <dsp:cNvSpPr/>
      </dsp:nvSpPr>
      <dsp:spPr>
        <a:xfrm>
          <a:off x="1027357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C2E43-C980-4829-A5CA-9327E19F4F76}">
      <dsp:nvSpPr>
        <dsp:cNvPr id="0" name=""/>
        <dsp:cNvSpPr/>
      </dsp:nvSpPr>
      <dsp:spPr>
        <a:xfrm>
          <a:off x="1764501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258B7-6EAA-44E1-AC73-034E3B801F5E}">
      <dsp:nvSpPr>
        <dsp:cNvPr id="0" name=""/>
        <dsp:cNvSpPr/>
      </dsp:nvSpPr>
      <dsp:spPr>
        <a:xfrm>
          <a:off x="2501645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9C897-9291-44F4-87CD-890E6573AF1F}">
      <dsp:nvSpPr>
        <dsp:cNvPr id="0" name=""/>
        <dsp:cNvSpPr/>
      </dsp:nvSpPr>
      <dsp:spPr>
        <a:xfrm>
          <a:off x="3238789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6E023-48B4-4B43-BE9C-0A12524BBC31}">
      <dsp:nvSpPr>
        <dsp:cNvPr id="0" name=""/>
        <dsp:cNvSpPr/>
      </dsp:nvSpPr>
      <dsp:spPr>
        <a:xfrm>
          <a:off x="3975933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20A0B-56F9-4BA1-B073-B49BA73E6DF0}">
      <dsp:nvSpPr>
        <dsp:cNvPr id="0" name=""/>
        <dsp:cNvSpPr/>
      </dsp:nvSpPr>
      <dsp:spPr>
        <a:xfrm>
          <a:off x="4713076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331D0-B716-4561-8BEC-806D1EE536AF}">
      <dsp:nvSpPr>
        <dsp:cNvPr id="0" name=""/>
        <dsp:cNvSpPr/>
      </dsp:nvSpPr>
      <dsp:spPr>
        <a:xfrm>
          <a:off x="290214" y="1747446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Non</a:t>
          </a:r>
          <a:r>
            <a:rPr lang="en-US" sz="1800" kern="1200" baseline="0" smtClean="0">
              <a:latin typeface="Futura Lt BT" panose="020B0402020204020303"/>
            </a:rPr>
            <a:t> </a:t>
          </a:r>
          <a:r>
            <a:rPr lang="en-US" sz="1800" kern="1200" smtClean="0">
              <a:latin typeface="Futura Lt BT" panose="020B0402020204020303"/>
            </a:rPr>
            <a:t>Functional Requirement</a:t>
          </a:r>
          <a:endParaRPr lang="en-US" sz="1800" kern="1200">
            <a:latin typeface="Futura Lt BT" panose="020B0402020204020303"/>
          </a:endParaRPr>
        </a:p>
      </dsp:txBody>
      <dsp:txXfrm>
        <a:off x="290214" y="1747446"/>
        <a:ext cx="5223853" cy="474895"/>
      </dsp:txXfrm>
    </dsp:sp>
    <dsp:sp modelId="{DFB7D9C9-E260-4D3B-8988-2D19F0C6D315}">
      <dsp:nvSpPr>
        <dsp:cNvPr id="0" name=""/>
        <dsp:cNvSpPr/>
      </dsp:nvSpPr>
      <dsp:spPr>
        <a:xfrm>
          <a:off x="290214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1C38-CFC7-42FB-8FC8-4FED70DDF168}">
      <dsp:nvSpPr>
        <dsp:cNvPr id="0" name=""/>
        <dsp:cNvSpPr/>
      </dsp:nvSpPr>
      <dsp:spPr>
        <a:xfrm>
          <a:off x="1027357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25330-8FF9-48FD-BEB9-E23497DD6F8D}">
      <dsp:nvSpPr>
        <dsp:cNvPr id="0" name=""/>
        <dsp:cNvSpPr/>
      </dsp:nvSpPr>
      <dsp:spPr>
        <a:xfrm>
          <a:off x="1764501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1CAB0-3CA4-41DF-BDAD-3E0D89D0AC9B}">
      <dsp:nvSpPr>
        <dsp:cNvPr id="0" name=""/>
        <dsp:cNvSpPr/>
      </dsp:nvSpPr>
      <dsp:spPr>
        <a:xfrm>
          <a:off x="2501645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4279E-B457-4BC0-8E7D-22F0E724C48F}">
      <dsp:nvSpPr>
        <dsp:cNvPr id="0" name=""/>
        <dsp:cNvSpPr/>
      </dsp:nvSpPr>
      <dsp:spPr>
        <a:xfrm>
          <a:off x="3238789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12C85-A38E-4BC7-9B46-F772F681DD23}">
      <dsp:nvSpPr>
        <dsp:cNvPr id="0" name=""/>
        <dsp:cNvSpPr/>
      </dsp:nvSpPr>
      <dsp:spPr>
        <a:xfrm>
          <a:off x="3975933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70A50-EF3F-4446-99C7-EC50FFD8331B}">
      <dsp:nvSpPr>
        <dsp:cNvPr id="0" name=""/>
        <dsp:cNvSpPr/>
      </dsp:nvSpPr>
      <dsp:spPr>
        <a:xfrm>
          <a:off x="4713076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98B6C-5782-40CE-A477-43AA033428BB}">
      <dsp:nvSpPr>
        <dsp:cNvPr id="0" name=""/>
        <dsp:cNvSpPr/>
      </dsp:nvSpPr>
      <dsp:spPr>
        <a:xfrm>
          <a:off x="290214" y="453794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Architecture </a:t>
          </a:r>
          <a:r>
            <a:rPr lang="en-US" sz="1800" kern="1200" smtClean="0">
              <a:latin typeface="Futura Lt BT" panose="020B0402020204020303"/>
            </a:rPr>
            <a:t>Overview</a:t>
          </a:r>
          <a:endParaRPr lang="en-US" sz="1800" kern="1200">
            <a:latin typeface="Futura Lt BT" panose="020B0402020204020303"/>
          </a:endParaRPr>
        </a:p>
      </dsp:txBody>
      <dsp:txXfrm>
        <a:off x="290214" y="453794"/>
        <a:ext cx="5223853" cy="474895"/>
      </dsp:txXfrm>
    </dsp:sp>
    <dsp:sp modelId="{36D9A552-B24E-4977-86C1-78A3B6D90779}">
      <dsp:nvSpPr>
        <dsp:cNvPr id="0" name=""/>
        <dsp:cNvSpPr/>
      </dsp:nvSpPr>
      <dsp:spPr>
        <a:xfrm>
          <a:off x="290214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8CCB1-01FD-44EA-9B73-4AFD540C64F2}">
      <dsp:nvSpPr>
        <dsp:cNvPr id="0" name=""/>
        <dsp:cNvSpPr/>
      </dsp:nvSpPr>
      <dsp:spPr>
        <a:xfrm>
          <a:off x="1027357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D63C7-D5AC-4D64-8BB5-A78E9B917B1D}">
      <dsp:nvSpPr>
        <dsp:cNvPr id="0" name=""/>
        <dsp:cNvSpPr/>
      </dsp:nvSpPr>
      <dsp:spPr>
        <a:xfrm>
          <a:off x="1764501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A7D7F-98A1-4E18-AE67-2EE486475B2B}">
      <dsp:nvSpPr>
        <dsp:cNvPr id="0" name=""/>
        <dsp:cNvSpPr/>
      </dsp:nvSpPr>
      <dsp:spPr>
        <a:xfrm>
          <a:off x="2501645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1C41B-AA11-48B4-B905-4883B6F9A171}">
      <dsp:nvSpPr>
        <dsp:cNvPr id="0" name=""/>
        <dsp:cNvSpPr/>
      </dsp:nvSpPr>
      <dsp:spPr>
        <a:xfrm>
          <a:off x="3238789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0AB0-F1A8-4D92-9FAA-367E0A90B56A}">
      <dsp:nvSpPr>
        <dsp:cNvPr id="0" name=""/>
        <dsp:cNvSpPr/>
      </dsp:nvSpPr>
      <dsp:spPr>
        <a:xfrm>
          <a:off x="3975933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516F3-7CEA-42CC-8A35-A200E5026E1A}">
      <dsp:nvSpPr>
        <dsp:cNvPr id="0" name=""/>
        <dsp:cNvSpPr/>
      </dsp:nvSpPr>
      <dsp:spPr>
        <a:xfrm>
          <a:off x="4713076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3BDF6-451A-42FF-A90E-D8248CD56FFA}">
      <dsp:nvSpPr>
        <dsp:cNvPr id="0" name=""/>
        <dsp:cNvSpPr/>
      </dsp:nvSpPr>
      <dsp:spPr>
        <a:xfrm>
          <a:off x="290214" y="1100620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Package Design</a:t>
          </a:r>
          <a:endParaRPr lang="en-US" sz="1800" kern="1200">
            <a:latin typeface="Futura Lt BT" panose="020B0402020204020303"/>
          </a:endParaRPr>
        </a:p>
      </dsp:txBody>
      <dsp:txXfrm>
        <a:off x="290214" y="1100620"/>
        <a:ext cx="5223853" cy="474895"/>
      </dsp:txXfrm>
    </dsp:sp>
    <dsp:sp modelId="{83CBF5A2-FAA7-4F54-96FA-7E67EC89F327}">
      <dsp:nvSpPr>
        <dsp:cNvPr id="0" name=""/>
        <dsp:cNvSpPr/>
      </dsp:nvSpPr>
      <dsp:spPr>
        <a:xfrm>
          <a:off x="290214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86589-4005-440C-AF8B-4822B1B0FCA4}">
      <dsp:nvSpPr>
        <dsp:cNvPr id="0" name=""/>
        <dsp:cNvSpPr/>
      </dsp:nvSpPr>
      <dsp:spPr>
        <a:xfrm>
          <a:off x="1027357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AC453-8F2D-47F0-8346-D35A560ED6B7}">
      <dsp:nvSpPr>
        <dsp:cNvPr id="0" name=""/>
        <dsp:cNvSpPr/>
      </dsp:nvSpPr>
      <dsp:spPr>
        <a:xfrm>
          <a:off x="1764501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18CB3-D279-46E8-9FB5-733C8096C029}">
      <dsp:nvSpPr>
        <dsp:cNvPr id="0" name=""/>
        <dsp:cNvSpPr/>
      </dsp:nvSpPr>
      <dsp:spPr>
        <a:xfrm>
          <a:off x="2501645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3CA59-8C0D-4937-948A-2C42709E94E1}">
      <dsp:nvSpPr>
        <dsp:cNvPr id="0" name=""/>
        <dsp:cNvSpPr/>
      </dsp:nvSpPr>
      <dsp:spPr>
        <a:xfrm>
          <a:off x="3238789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F3B85-386C-4EF3-B7B5-578C48C81774}">
      <dsp:nvSpPr>
        <dsp:cNvPr id="0" name=""/>
        <dsp:cNvSpPr/>
      </dsp:nvSpPr>
      <dsp:spPr>
        <a:xfrm>
          <a:off x="3975933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29407-ADB0-44F2-B411-F9ADA90C184A}">
      <dsp:nvSpPr>
        <dsp:cNvPr id="0" name=""/>
        <dsp:cNvSpPr/>
      </dsp:nvSpPr>
      <dsp:spPr>
        <a:xfrm>
          <a:off x="4713076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11528-9A33-4CC1-8E85-084EBA34A301}">
      <dsp:nvSpPr>
        <dsp:cNvPr id="0" name=""/>
        <dsp:cNvSpPr/>
      </dsp:nvSpPr>
      <dsp:spPr>
        <a:xfrm>
          <a:off x="290214" y="1747446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Entity Relationship</a:t>
          </a:r>
          <a:endParaRPr lang="en-US" sz="1800" kern="1200">
            <a:latin typeface="Futura Lt BT" panose="020B0402020204020303"/>
          </a:endParaRPr>
        </a:p>
      </dsp:txBody>
      <dsp:txXfrm>
        <a:off x="290214" y="1747446"/>
        <a:ext cx="5223853" cy="474895"/>
      </dsp:txXfrm>
    </dsp:sp>
    <dsp:sp modelId="{4588ADD4-D9AF-4AB8-9600-9AC6CFA6DD08}">
      <dsp:nvSpPr>
        <dsp:cNvPr id="0" name=""/>
        <dsp:cNvSpPr/>
      </dsp:nvSpPr>
      <dsp:spPr>
        <a:xfrm>
          <a:off x="290214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50268-657A-4017-8B3C-366F7CCF4230}">
      <dsp:nvSpPr>
        <dsp:cNvPr id="0" name=""/>
        <dsp:cNvSpPr/>
      </dsp:nvSpPr>
      <dsp:spPr>
        <a:xfrm>
          <a:off x="1027357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4194-4EE1-4C06-965C-95FAFC041CC6}">
      <dsp:nvSpPr>
        <dsp:cNvPr id="0" name=""/>
        <dsp:cNvSpPr/>
      </dsp:nvSpPr>
      <dsp:spPr>
        <a:xfrm>
          <a:off x="1764501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405D3-FF29-4810-BBFB-21C88FE67B51}">
      <dsp:nvSpPr>
        <dsp:cNvPr id="0" name=""/>
        <dsp:cNvSpPr/>
      </dsp:nvSpPr>
      <dsp:spPr>
        <a:xfrm>
          <a:off x="2501645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8E039-6676-4B9C-9ABA-FC21F1A9750D}">
      <dsp:nvSpPr>
        <dsp:cNvPr id="0" name=""/>
        <dsp:cNvSpPr/>
      </dsp:nvSpPr>
      <dsp:spPr>
        <a:xfrm>
          <a:off x="3238789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C3CE6-6B9D-423D-B09B-6AF771089851}">
      <dsp:nvSpPr>
        <dsp:cNvPr id="0" name=""/>
        <dsp:cNvSpPr/>
      </dsp:nvSpPr>
      <dsp:spPr>
        <a:xfrm>
          <a:off x="3975933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7B169-442C-47AC-B571-34D78CA04633}">
      <dsp:nvSpPr>
        <dsp:cNvPr id="0" name=""/>
        <dsp:cNvSpPr/>
      </dsp:nvSpPr>
      <dsp:spPr>
        <a:xfrm>
          <a:off x="4713076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2F6F-1207-44BC-AD9E-D4B5EF4D1062}">
      <dsp:nvSpPr>
        <dsp:cNvPr id="0" name=""/>
        <dsp:cNvSpPr/>
      </dsp:nvSpPr>
      <dsp:spPr>
        <a:xfrm>
          <a:off x="290214" y="453794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Test Model</a:t>
          </a:r>
          <a:endParaRPr lang="en-US" sz="1800" kern="1200">
            <a:latin typeface="Futura Lt BT" panose="020B0402020204020303"/>
          </a:endParaRPr>
        </a:p>
      </dsp:txBody>
      <dsp:txXfrm>
        <a:off x="290214" y="453794"/>
        <a:ext cx="5223853" cy="474895"/>
      </dsp:txXfrm>
    </dsp:sp>
    <dsp:sp modelId="{073C87E8-5D25-433C-98C4-0A229C347E13}">
      <dsp:nvSpPr>
        <dsp:cNvPr id="0" name=""/>
        <dsp:cNvSpPr/>
      </dsp:nvSpPr>
      <dsp:spPr>
        <a:xfrm>
          <a:off x="290214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0D426-72B1-4B21-9E4D-3DCB2E8BE19E}">
      <dsp:nvSpPr>
        <dsp:cNvPr id="0" name=""/>
        <dsp:cNvSpPr/>
      </dsp:nvSpPr>
      <dsp:spPr>
        <a:xfrm>
          <a:off x="1027357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03FF1-1C64-408B-954F-C32FB9AB5593}">
      <dsp:nvSpPr>
        <dsp:cNvPr id="0" name=""/>
        <dsp:cNvSpPr/>
      </dsp:nvSpPr>
      <dsp:spPr>
        <a:xfrm>
          <a:off x="1764501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353EF-0B5B-4B3F-9266-86F92223CB41}">
      <dsp:nvSpPr>
        <dsp:cNvPr id="0" name=""/>
        <dsp:cNvSpPr/>
      </dsp:nvSpPr>
      <dsp:spPr>
        <a:xfrm>
          <a:off x="2501645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BE1DC-CFCC-4004-8A9E-240BBDCDB9E2}">
      <dsp:nvSpPr>
        <dsp:cNvPr id="0" name=""/>
        <dsp:cNvSpPr/>
      </dsp:nvSpPr>
      <dsp:spPr>
        <a:xfrm>
          <a:off x="3238789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4631E-2505-44E1-9394-1F1D798CF0B4}">
      <dsp:nvSpPr>
        <dsp:cNvPr id="0" name=""/>
        <dsp:cNvSpPr/>
      </dsp:nvSpPr>
      <dsp:spPr>
        <a:xfrm>
          <a:off x="3975933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1121B-6963-4943-921E-ACE2C456BB58}">
      <dsp:nvSpPr>
        <dsp:cNvPr id="0" name=""/>
        <dsp:cNvSpPr/>
      </dsp:nvSpPr>
      <dsp:spPr>
        <a:xfrm>
          <a:off x="4713076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8029E-C477-4717-BBFB-CB739BB1330F}">
      <dsp:nvSpPr>
        <dsp:cNvPr id="0" name=""/>
        <dsp:cNvSpPr/>
      </dsp:nvSpPr>
      <dsp:spPr>
        <a:xfrm>
          <a:off x="290214" y="1100620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Test Process</a:t>
          </a:r>
          <a:endParaRPr lang="en-US" sz="1800" kern="1200">
            <a:latin typeface="Futura Lt BT" panose="020B0402020204020303"/>
          </a:endParaRPr>
        </a:p>
      </dsp:txBody>
      <dsp:txXfrm>
        <a:off x="290214" y="1100620"/>
        <a:ext cx="5223853" cy="474895"/>
      </dsp:txXfrm>
    </dsp:sp>
    <dsp:sp modelId="{B127F0AF-F9F1-49B0-8D20-3BC1A76BBE27}">
      <dsp:nvSpPr>
        <dsp:cNvPr id="0" name=""/>
        <dsp:cNvSpPr/>
      </dsp:nvSpPr>
      <dsp:spPr>
        <a:xfrm>
          <a:off x="290214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0F57B-7475-4BF6-8829-65F3C04164AD}">
      <dsp:nvSpPr>
        <dsp:cNvPr id="0" name=""/>
        <dsp:cNvSpPr/>
      </dsp:nvSpPr>
      <dsp:spPr>
        <a:xfrm>
          <a:off x="1027357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A07EF-A957-4F34-8C1D-77DA90E2AF20}">
      <dsp:nvSpPr>
        <dsp:cNvPr id="0" name=""/>
        <dsp:cNvSpPr/>
      </dsp:nvSpPr>
      <dsp:spPr>
        <a:xfrm>
          <a:off x="1764501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F6ACF-2C00-4BE8-90EB-76292C493A9E}">
      <dsp:nvSpPr>
        <dsp:cNvPr id="0" name=""/>
        <dsp:cNvSpPr/>
      </dsp:nvSpPr>
      <dsp:spPr>
        <a:xfrm>
          <a:off x="2501645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84025-1557-4B3A-97A5-DB5FEE8BAAD0}">
      <dsp:nvSpPr>
        <dsp:cNvPr id="0" name=""/>
        <dsp:cNvSpPr/>
      </dsp:nvSpPr>
      <dsp:spPr>
        <a:xfrm>
          <a:off x="3238789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623A2-D6DB-4D19-B8C6-0A3F4136EA1C}">
      <dsp:nvSpPr>
        <dsp:cNvPr id="0" name=""/>
        <dsp:cNvSpPr/>
      </dsp:nvSpPr>
      <dsp:spPr>
        <a:xfrm>
          <a:off x="3975933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C1CB5-6744-4B3B-A352-F0C707F041B6}">
      <dsp:nvSpPr>
        <dsp:cNvPr id="0" name=""/>
        <dsp:cNvSpPr/>
      </dsp:nvSpPr>
      <dsp:spPr>
        <a:xfrm>
          <a:off x="4713076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E74FC-B2DE-4B23-9224-F3FF91C50F95}">
      <dsp:nvSpPr>
        <dsp:cNvPr id="0" name=""/>
        <dsp:cNvSpPr/>
      </dsp:nvSpPr>
      <dsp:spPr>
        <a:xfrm>
          <a:off x="290214" y="1747446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Test Result</a:t>
          </a:r>
          <a:endParaRPr lang="en-US" sz="1800" kern="1200">
            <a:latin typeface="Futura Lt BT" panose="020B0402020204020303"/>
          </a:endParaRPr>
        </a:p>
      </dsp:txBody>
      <dsp:txXfrm>
        <a:off x="290214" y="1747446"/>
        <a:ext cx="5223853" cy="474895"/>
      </dsp:txXfrm>
    </dsp:sp>
    <dsp:sp modelId="{135A3515-5936-4DEC-941B-C29BE69B1A94}">
      <dsp:nvSpPr>
        <dsp:cNvPr id="0" name=""/>
        <dsp:cNvSpPr/>
      </dsp:nvSpPr>
      <dsp:spPr>
        <a:xfrm>
          <a:off x="290214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9EC96-3B13-4468-978C-68E229843FB5}">
      <dsp:nvSpPr>
        <dsp:cNvPr id="0" name=""/>
        <dsp:cNvSpPr/>
      </dsp:nvSpPr>
      <dsp:spPr>
        <a:xfrm>
          <a:off x="1027357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403C-E11D-4B5F-9CAA-B0D976DF993C}">
      <dsp:nvSpPr>
        <dsp:cNvPr id="0" name=""/>
        <dsp:cNvSpPr/>
      </dsp:nvSpPr>
      <dsp:spPr>
        <a:xfrm>
          <a:off x="1764501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BB0C8-6C29-4139-8D6D-A330D7E013BB}">
      <dsp:nvSpPr>
        <dsp:cNvPr id="0" name=""/>
        <dsp:cNvSpPr/>
      </dsp:nvSpPr>
      <dsp:spPr>
        <a:xfrm>
          <a:off x="2501645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047A0-624E-4290-83E1-0D9CA902B65F}">
      <dsp:nvSpPr>
        <dsp:cNvPr id="0" name=""/>
        <dsp:cNvSpPr/>
      </dsp:nvSpPr>
      <dsp:spPr>
        <a:xfrm>
          <a:off x="3238789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12D4-E0A4-42CB-A6B7-29F14B29E4A8}">
      <dsp:nvSpPr>
        <dsp:cNvPr id="0" name=""/>
        <dsp:cNvSpPr/>
      </dsp:nvSpPr>
      <dsp:spPr>
        <a:xfrm>
          <a:off x="3975933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D9FFC-14E9-434B-8EF1-A42ED2252915}">
      <dsp:nvSpPr>
        <dsp:cNvPr id="0" name=""/>
        <dsp:cNvSpPr/>
      </dsp:nvSpPr>
      <dsp:spPr>
        <a:xfrm>
          <a:off x="4713076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66A9C-245F-4D8B-B385-592FF98108E6}">
      <dsp:nvSpPr>
        <dsp:cNvPr id="0" name=""/>
        <dsp:cNvSpPr/>
      </dsp:nvSpPr>
      <dsp:spPr>
        <a:xfrm>
          <a:off x="290214" y="453794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Project result</a:t>
          </a:r>
          <a:endParaRPr lang="en-US" sz="1800" kern="1200">
            <a:latin typeface="Futura Lt BT" panose="020B0402020204020303"/>
          </a:endParaRPr>
        </a:p>
      </dsp:txBody>
      <dsp:txXfrm>
        <a:off x="290214" y="453794"/>
        <a:ext cx="5223853" cy="474895"/>
      </dsp:txXfrm>
    </dsp:sp>
    <dsp:sp modelId="{629B3A9B-9625-494D-974A-0DC83087DC0C}">
      <dsp:nvSpPr>
        <dsp:cNvPr id="0" name=""/>
        <dsp:cNvSpPr/>
      </dsp:nvSpPr>
      <dsp:spPr>
        <a:xfrm>
          <a:off x="290214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8F0B5-1025-4DCC-AD7A-40F6ED78F83D}">
      <dsp:nvSpPr>
        <dsp:cNvPr id="0" name=""/>
        <dsp:cNvSpPr/>
      </dsp:nvSpPr>
      <dsp:spPr>
        <a:xfrm>
          <a:off x="1027357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69C9C-F223-4127-B58A-87C73281FE49}">
      <dsp:nvSpPr>
        <dsp:cNvPr id="0" name=""/>
        <dsp:cNvSpPr/>
      </dsp:nvSpPr>
      <dsp:spPr>
        <a:xfrm>
          <a:off x="1764501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CE96E-A277-474A-9E8B-9982D3B15708}">
      <dsp:nvSpPr>
        <dsp:cNvPr id="0" name=""/>
        <dsp:cNvSpPr/>
      </dsp:nvSpPr>
      <dsp:spPr>
        <a:xfrm>
          <a:off x="2501645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9A68D-5DBF-411C-B7B2-773FC8633A1D}">
      <dsp:nvSpPr>
        <dsp:cNvPr id="0" name=""/>
        <dsp:cNvSpPr/>
      </dsp:nvSpPr>
      <dsp:spPr>
        <a:xfrm>
          <a:off x="3238789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C307-A85E-430A-87F1-1F17B95C1FA7}">
      <dsp:nvSpPr>
        <dsp:cNvPr id="0" name=""/>
        <dsp:cNvSpPr/>
      </dsp:nvSpPr>
      <dsp:spPr>
        <a:xfrm>
          <a:off x="3975933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87363-BDAD-40BD-8FC1-85D2BEDADBD1}">
      <dsp:nvSpPr>
        <dsp:cNvPr id="0" name=""/>
        <dsp:cNvSpPr/>
      </dsp:nvSpPr>
      <dsp:spPr>
        <a:xfrm>
          <a:off x="4713076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30AA2-9145-4227-AF43-A5074D41DB20}">
      <dsp:nvSpPr>
        <dsp:cNvPr id="0" name=""/>
        <dsp:cNvSpPr/>
      </dsp:nvSpPr>
      <dsp:spPr>
        <a:xfrm>
          <a:off x="290214" y="1100620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Comparison Result</a:t>
          </a:r>
          <a:endParaRPr lang="en-US" sz="1800" kern="1200">
            <a:latin typeface="Futura Lt BT" panose="020B0402020204020303"/>
          </a:endParaRPr>
        </a:p>
      </dsp:txBody>
      <dsp:txXfrm>
        <a:off x="290214" y="1100620"/>
        <a:ext cx="5223853" cy="474895"/>
      </dsp:txXfrm>
    </dsp:sp>
    <dsp:sp modelId="{F5A983AD-1B68-4208-846E-E87E47C87B90}">
      <dsp:nvSpPr>
        <dsp:cNvPr id="0" name=""/>
        <dsp:cNvSpPr/>
      </dsp:nvSpPr>
      <dsp:spPr>
        <a:xfrm>
          <a:off x="290214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C048D-C8CC-4137-823B-99E6F154E6AC}">
      <dsp:nvSpPr>
        <dsp:cNvPr id="0" name=""/>
        <dsp:cNvSpPr/>
      </dsp:nvSpPr>
      <dsp:spPr>
        <a:xfrm>
          <a:off x="1027357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9C06D-7D90-4368-BCD1-C083FAA20647}">
      <dsp:nvSpPr>
        <dsp:cNvPr id="0" name=""/>
        <dsp:cNvSpPr/>
      </dsp:nvSpPr>
      <dsp:spPr>
        <a:xfrm>
          <a:off x="1764501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8DDFF-DD02-4D6C-8BB3-BCF7EB5D1704}">
      <dsp:nvSpPr>
        <dsp:cNvPr id="0" name=""/>
        <dsp:cNvSpPr/>
      </dsp:nvSpPr>
      <dsp:spPr>
        <a:xfrm>
          <a:off x="2501645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2EFD0-BEB3-4EFD-BF89-343608C2A73C}">
      <dsp:nvSpPr>
        <dsp:cNvPr id="0" name=""/>
        <dsp:cNvSpPr/>
      </dsp:nvSpPr>
      <dsp:spPr>
        <a:xfrm>
          <a:off x="3238789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16B48-FD5A-456B-85D9-E3861A835398}">
      <dsp:nvSpPr>
        <dsp:cNvPr id="0" name=""/>
        <dsp:cNvSpPr/>
      </dsp:nvSpPr>
      <dsp:spPr>
        <a:xfrm>
          <a:off x="3975933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DC18B-C814-4948-BD2D-6C92C5B8BB9C}">
      <dsp:nvSpPr>
        <dsp:cNvPr id="0" name=""/>
        <dsp:cNvSpPr/>
      </dsp:nvSpPr>
      <dsp:spPr>
        <a:xfrm>
          <a:off x="4713076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94B40-0DBC-44B3-B398-8652EC549F42}">
      <dsp:nvSpPr>
        <dsp:cNvPr id="0" name=""/>
        <dsp:cNvSpPr/>
      </dsp:nvSpPr>
      <dsp:spPr>
        <a:xfrm>
          <a:off x="290214" y="1747446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Lesson Learned</a:t>
          </a:r>
          <a:endParaRPr lang="en-US" sz="1800" kern="1200">
            <a:latin typeface="Futura Lt BT" panose="020B0402020204020303"/>
          </a:endParaRPr>
        </a:p>
      </dsp:txBody>
      <dsp:txXfrm>
        <a:off x="290214" y="1747446"/>
        <a:ext cx="5223853" cy="474895"/>
      </dsp:txXfrm>
    </dsp:sp>
    <dsp:sp modelId="{678A70D1-D616-4795-909A-EA686FBC2D0E}">
      <dsp:nvSpPr>
        <dsp:cNvPr id="0" name=""/>
        <dsp:cNvSpPr/>
      </dsp:nvSpPr>
      <dsp:spPr>
        <a:xfrm>
          <a:off x="290214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257B0-950C-492F-9493-4581325F1489}">
      <dsp:nvSpPr>
        <dsp:cNvPr id="0" name=""/>
        <dsp:cNvSpPr/>
      </dsp:nvSpPr>
      <dsp:spPr>
        <a:xfrm>
          <a:off x="1027357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C9AF-6099-4727-ACBC-5C25D7CBA274}">
      <dsp:nvSpPr>
        <dsp:cNvPr id="0" name=""/>
        <dsp:cNvSpPr/>
      </dsp:nvSpPr>
      <dsp:spPr>
        <a:xfrm>
          <a:off x="1764501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6B880-6E9C-491C-B80A-59CB9BB3BAFB}">
      <dsp:nvSpPr>
        <dsp:cNvPr id="0" name=""/>
        <dsp:cNvSpPr/>
      </dsp:nvSpPr>
      <dsp:spPr>
        <a:xfrm>
          <a:off x="2501645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89271-F10F-4B5C-AB84-7BE642F91BC8}">
      <dsp:nvSpPr>
        <dsp:cNvPr id="0" name=""/>
        <dsp:cNvSpPr/>
      </dsp:nvSpPr>
      <dsp:spPr>
        <a:xfrm>
          <a:off x="3238789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CC35A-700B-462F-AA88-5CA60EBE6A9B}">
      <dsp:nvSpPr>
        <dsp:cNvPr id="0" name=""/>
        <dsp:cNvSpPr/>
      </dsp:nvSpPr>
      <dsp:spPr>
        <a:xfrm>
          <a:off x="3975933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DCB73-996F-413A-B9D6-1612206D3776}">
      <dsp:nvSpPr>
        <dsp:cNvPr id="0" name=""/>
        <dsp:cNvSpPr/>
      </dsp:nvSpPr>
      <dsp:spPr>
        <a:xfrm>
          <a:off x="4713076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266BB-D71E-4097-857D-1AF3906F5F21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3D24B-FBBA-4824-9298-815D2546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66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6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4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29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4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84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7CBDB7-225A-4BDE-BA3D-FD54C5D6822C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7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6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3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51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1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3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8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9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8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.jp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5553" y="1690587"/>
            <a:ext cx="7766936" cy="1646302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WEBSITE OF</a:t>
            </a:r>
            <a:r>
              <a:rPr lang="en-US" sz="3600"/>
              <a:t/>
            </a:r>
            <a:br>
              <a:rPr lang="en-US" sz="3600"/>
            </a:br>
            <a: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FIRM</a:t>
            </a:r>
            <a:b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0" y="739839"/>
            <a:ext cx="1948647" cy="2699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7036" y="3727579"/>
            <a:ext cx="42605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 Supervisor</a:t>
            </a: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: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Mr</a:t>
            </a: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Futura Lt BT" panose="020B0402020204020303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Lt BT" panose="020B0402020204020303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Sang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SE60744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Lê </a:t>
            </a: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Duy Hoàng </a:t>
            </a:r>
            <a:endParaRPr lang="en-US" smtClean="0">
              <a:latin typeface="Futura Lt BT" panose="020B0402020204020303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SE60595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Đặng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Nguyễn Khiêm </a:t>
            </a:r>
            <a:endParaRPr lang="en-US" smtClean="0">
              <a:latin typeface="Futura Lt BT" panose="020B0402020204020303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SE60631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Trần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Anh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Tuấn</a:t>
            </a:r>
            <a:endParaRPr lang="en-US" smtClean="0">
              <a:latin typeface="Futura Lt BT" panose="020B0402020204020303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SE60634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Phạm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Văn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Duy</a:t>
            </a:r>
            <a:endParaRPr lang="en-US" smtClean="0">
              <a:latin typeface="Futura Lt BT" panose="020B0402020204020303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4" y="1502201"/>
            <a:ext cx="9886722" cy="530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434593" y="1040536"/>
            <a:ext cx="236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Tahoma" panose="020B0604030504040204" pitchFamily="34" charset="0"/>
              </a:rPr>
              <a:t>RUP Model</a:t>
            </a:r>
            <a:endParaRPr lang="vi-V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2534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50369" y="6405693"/>
            <a:ext cx="8247061" cy="0"/>
          </a:xfrm>
          <a:prstGeom prst="line">
            <a:avLst/>
          </a:prstGeom>
          <a:ln w="22225" cmpd="thickThin">
            <a:solidFill>
              <a:schemeClr val="bg1"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4256" y="1563629"/>
            <a:ext cx="2874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Develop iteratively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256" y="4483178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 dirty="0">
                <a:latin typeface="Futura Lt BT" panose="020B0402020204020303"/>
              </a:rPr>
              <a:t>Manage requirements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304" y="2134709"/>
            <a:ext cx="9104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Futura Lt BT" panose="020B0402020204020303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Futura Lt BT" panose="020B0402020204020303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5832" y="3499471"/>
            <a:ext cx="8852218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b="1" dirty="0">
                <a:ln/>
                <a:solidFill>
                  <a:schemeClr val="accent4"/>
                </a:solidFill>
                <a:latin typeface="Futura Lt BT" panose="020B0402020204020303"/>
              </a:rPr>
              <a:t>Very important for inexperienced team in controlling issues like us.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51304" y="497211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Futura Lt BT" panose="020B0402020204020303"/>
              </a:rPr>
              <a:t>Managing requirements during the whole development process ensures project team develops the right system with right requirements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" y="3601553"/>
            <a:ext cx="407117" cy="4071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2534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  <p:bldP spid="33" grpId="0"/>
      <p:bldP spid="3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2534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5117" y="2171766"/>
            <a:ext cx="328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Verify software quality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7248" y="2731792"/>
            <a:ext cx="8036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utura Lt BT" panose="020B0402020204020303"/>
              </a:rPr>
              <a:t>Testing process is implemented in all the cycles of application development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1776" y="3743091"/>
            <a:ext cx="7314290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b="1" dirty="0">
                <a:ln/>
                <a:solidFill>
                  <a:schemeClr val="accent4"/>
                </a:solidFill>
                <a:latin typeface="Futura Lt BT" panose="020B0402020204020303"/>
              </a:rPr>
              <a:t>Reduce risks</a:t>
            </a:r>
            <a:endParaRPr lang="vi-VN" sz="2400" b="1" dirty="0">
              <a:ln/>
              <a:solidFill>
                <a:schemeClr val="accent4"/>
              </a:solidFill>
              <a:latin typeface="Futura Lt BT" panose="020B0402020204020303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31" y="3770366"/>
            <a:ext cx="407117" cy="407117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4341652" y="1115872"/>
            <a:ext cx="5206960" cy="891502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8" name="Rectangle 107"/>
          <p:cNvSpPr/>
          <p:nvPr/>
        </p:nvSpPr>
        <p:spPr>
          <a:xfrm>
            <a:off x="629354" y="2665102"/>
            <a:ext cx="2057400" cy="297180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Inception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9" y="1417107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35" y="2450871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8" y="3471252"/>
            <a:ext cx="407117" cy="4071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18" y="4329848"/>
            <a:ext cx="407117" cy="407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17" y="6096358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97228" y="1123228"/>
            <a:ext cx="465138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Study business case and feasibility study of project</a:t>
            </a:r>
            <a:r>
              <a:rPr lang="en-US" sz="200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4341651" y="2296273"/>
            <a:ext cx="5206960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4341651" y="3198150"/>
            <a:ext cx="5206958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768299" y="2389921"/>
            <a:ext cx="3360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ERD of system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92700" y="3301396"/>
            <a:ext cx="4855910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screen prototypes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1034" y="4244522"/>
            <a:ext cx="32431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Futura Lt BT" panose="020B0402020204020303"/>
              </a:rPr>
              <a:t>Complete draft requirements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0425" y="5114704"/>
            <a:ext cx="4718184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Determine project scopes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4341651" y="5037819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8" name="Pentagon 67"/>
          <p:cNvSpPr/>
          <p:nvPr/>
        </p:nvSpPr>
        <p:spPr>
          <a:xfrm rot="10800000">
            <a:off x="4341650" y="4172810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4951032" y="5939321"/>
            <a:ext cx="437584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Complete project management plan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Pentagon 19"/>
          <p:cNvSpPr/>
          <p:nvPr/>
        </p:nvSpPr>
        <p:spPr>
          <a:xfrm rot="10800000">
            <a:off x="4341649" y="5867609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7" y="5160532"/>
            <a:ext cx="407117" cy="4071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77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Life Cycle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95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3856253" y="1475112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8" name="Rectangle 107"/>
          <p:cNvSpPr/>
          <p:nvPr/>
        </p:nvSpPr>
        <p:spPr>
          <a:xfrm>
            <a:off x="563539" y="2250395"/>
            <a:ext cx="2057400" cy="297180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Elaboration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1776347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2684272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3786566"/>
            <a:ext cx="407117" cy="4071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4709892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38510" y="1668713"/>
            <a:ext cx="5318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user requirement specification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3856251" y="2529672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3856253" y="3513464"/>
            <a:ext cx="5206958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013556" y="2583285"/>
            <a:ext cx="4937570" cy="960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Futura Lt BT" panose="020B0402020204020303"/>
              </a:rPr>
              <a:t>Complete software requirement specification</a:t>
            </a:r>
            <a:endParaRPr lang="vi-VN" sz="2000">
              <a:latin typeface="Futura Lt BT" panose="020B0402020204020303"/>
            </a:endParaRP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07302" y="3616710"/>
            <a:ext cx="4855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ERD, final prototypes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5750" y="4657377"/>
            <a:ext cx="3499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database model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3556" y="5607389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system architecture design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3878862" y="5530330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8" name="Pentagon 67"/>
          <p:cNvSpPr/>
          <p:nvPr/>
        </p:nvSpPr>
        <p:spPr>
          <a:xfrm rot="10800000">
            <a:off x="3878862" y="4552854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38" y="5653043"/>
            <a:ext cx="407117" cy="4071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77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Life Cycle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5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4232050" y="1100917"/>
            <a:ext cx="5206960" cy="76193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8" name="Rectangle 107"/>
          <p:cNvSpPr/>
          <p:nvPr/>
        </p:nvSpPr>
        <p:spPr>
          <a:xfrm>
            <a:off x="768350" y="1823642"/>
            <a:ext cx="1918404" cy="1653948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Construction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33" y="1313101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85" y="2308860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78" y="3329241"/>
            <a:ext cx="407117" cy="4071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48" y="4415532"/>
            <a:ext cx="407117" cy="407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47" y="6070832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0823" y="1244321"/>
            <a:ext cx="465138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coding and unit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4225701" y="2154262"/>
            <a:ext cx="5206960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4225701" y="3056139"/>
            <a:ext cx="5206958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652349" y="2247910"/>
            <a:ext cx="44278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functional and regression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6750" y="3159385"/>
            <a:ext cx="4855910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user manual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94764" y="4330206"/>
            <a:ext cx="1792478" cy="452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Deploy website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4155" y="5200388"/>
            <a:ext cx="4718184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Deliver source code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4285381" y="5123503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8" name="Pentagon 67"/>
          <p:cNvSpPr/>
          <p:nvPr/>
        </p:nvSpPr>
        <p:spPr>
          <a:xfrm rot="10800000">
            <a:off x="4285380" y="4258494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4712029" y="6025004"/>
            <a:ext cx="472063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Complete all reports and documents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Pentagon 19"/>
          <p:cNvSpPr/>
          <p:nvPr/>
        </p:nvSpPr>
        <p:spPr>
          <a:xfrm rot="10800000">
            <a:off x="4285379" y="5953293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7" y="5246216"/>
            <a:ext cx="407117" cy="40711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68350" y="4464060"/>
            <a:ext cx="1918404" cy="1653948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Transition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77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Life Cycle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082181" y="1130291"/>
            <a:ext cx="28269" cy="2634872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10450" y="4258951"/>
            <a:ext cx="1" cy="2297657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37381402"/>
              </p:ext>
            </p:extLst>
          </p:nvPr>
        </p:nvGraphicFramePr>
        <p:xfrm>
          <a:off x="-275102" y="770744"/>
          <a:ext cx="12204505" cy="5939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059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Organization Structure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6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9" y="1414462"/>
            <a:ext cx="11579693" cy="4986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" y="1414462"/>
            <a:ext cx="11579693" cy="498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414461"/>
            <a:ext cx="11579694" cy="3347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091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Master Schedule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9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74702"/>
              </p:ext>
            </p:extLst>
          </p:nvPr>
        </p:nvGraphicFramePr>
        <p:xfrm>
          <a:off x="1147807" y="1318227"/>
          <a:ext cx="9197028" cy="5025786"/>
        </p:xfrm>
        <a:graphic>
          <a:graphicData uri="http://schemas.openxmlformats.org/drawingml/2006/table">
            <a:tbl>
              <a:tblPr firstRow="1" firstCol="1" bandRow="1" bandCol="1">
                <a:tableStyleId>{F2DE63D5-997A-4646-A377-4702673A728D}</a:tableStyleId>
              </a:tblPr>
              <a:tblGrid>
                <a:gridCol w="1868812"/>
                <a:gridCol w="2060158"/>
                <a:gridCol w="1821012"/>
                <a:gridCol w="1725363"/>
                <a:gridCol w="1721683"/>
              </a:tblGrid>
              <a:tr h="634669"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Metrics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Unit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Committed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Actual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Deviation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50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Start Date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  <a:latin typeface="Futura Lt BT" panose="020B0402020204020303"/>
                        </a:rPr>
                        <a:t>dd</a:t>
                      </a: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-mm-</a:t>
                      </a:r>
                      <a:r>
                        <a:rPr lang="en-US" sz="1800" dirty="0" err="1">
                          <a:effectLst/>
                          <a:latin typeface="Futura Lt BT" panose="020B0402020204020303"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62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End Date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dd-mm-yyyy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67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Duration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Elapsed days 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100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100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14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Maximum Team Size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Person 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19848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Objectives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3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460852"/>
              </p:ext>
            </p:extLst>
          </p:nvPr>
        </p:nvGraphicFramePr>
        <p:xfrm>
          <a:off x="1147807" y="963208"/>
          <a:ext cx="9670248" cy="5733016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555946"/>
                <a:gridCol w="1452799"/>
                <a:gridCol w="3587957"/>
                <a:gridCol w="1726262"/>
                <a:gridCol w="2347284"/>
              </a:tblGrid>
              <a:tr h="4898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No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Stage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Deliverable/ Milestone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Delivery 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Delivery Location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1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Deliver Report No.1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23-09-2014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2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Project plan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26-09-2014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3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Deliver Report No.2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26-09-2014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4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Elaboration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Deliver Report No.3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13-10-2014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5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Elaboration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Deliver Report No.4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24-10-2014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6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Complete Coding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7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Deliver Report No.5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5-11-2014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8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Deliver Report No.6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3-12-2014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1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9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Transition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The last Document and CD source code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16-12-2014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10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Transition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Project completed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2717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Deliverables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9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499" y="4515872"/>
            <a:ext cx="24890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  PRESENTATION </a:t>
            </a:r>
          </a:p>
          <a:p>
            <a:pPr algn="ctr"/>
            <a:r>
              <a:rPr 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OUTLINE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764681"/>
              </p:ext>
            </p:extLst>
          </p:nvPr>
        </p:nvGraphicFramePr>
        <p:xfrm>
          <a:off x="3343299" y="1680106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" b="8285"/>
          <a:stretch/>
        </p:blipFill>
        <p:spPr>
          <a:xfrm>
            <a:off x="1058761" y="2461986"/>
            <a:ext cx="1790493" cy="174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09" y="1830404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12" y="1713868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26" y="1836380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44" y="4188095"/>
            <a:ext cx="2349291" cy="147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62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01521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96" y="3015257"/>
            <a:ext cx="1596597" cy="1596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6577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>
                <a:latin typeface="Futura Lt BT" panose="020B0402020204020303"/>
              </a:rPr>
              <a:t>Tools &amp; Environment</a:t>
            </a:r>
          </a:p>
          <a:p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5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76473118"/>
              </p:ext>
            </p:extLst>
          </p:nvPr>
        </p:nvGraphicFramePr>
        <p:xfrm>
          <a:off x="4079818" y="2036182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0" y="2499723"/>
            <a:ext cx="1905000" cy="190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4082" y="4654762"/>
            <a:ext cx="22885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66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System Overview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0" y="770743"/>
            <a:ext cx="4606572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9303" y="1301090"/>
            <a:ext cx="1265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Login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 descr="E:\team-cp-14\Documents\Diagrams\SangNT\Login\logi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3" y="1793925"/>
            <a:ext cx="4914265" cy="1137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577223" y="1168735"/>
            <a:ext cx="1470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Logout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 descr="E:\team-cp-14\Documents\Diagrams\SangNT\Login\log out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80" y="1798149"/>
            <a:ext cx="4536440" cy="1144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61473" y="3379377"/>
            <a:ext cx="2878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Change password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11" name="Picture 10" descr="E:\team-cp-14\Documents\Diagrams\SangNT\Login\change pass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9757"/>
            <a:ext cx="6105378" cy="22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E:\team-cp-14\Documents\Diagrams\VinhNT\View Home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27" y="4670474"/>
            <a:ext cx="4408382" cy="13592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6580306" y="3379376"/>
            <a:ext cx="2012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View home</a:t>
            </a:r>
            <a:endParaRPr lang="en-US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4153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3" grpId="0"/>
      <p:bldP spid="1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4" name="Picture 3" descr="E:\team-cp-14\Documents\Diagrams\VinhNT\Notify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" y="1905743"/>
            <a:ext cx="406590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78329" y="963208"/>
            <a:ext cx="1338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Notify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16838" y="964410"/>
            <a:ext cx="3680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Calendar Event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 descr="D:\FPT\Capstone\Documents\Fix Use-case\UsecaseDiagram-fixed-16-4-2014\ManageCalenda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00" y="1779827"/>
            <a:ext cx="6932294" cy="469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03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9344" y="1021812"/>
            <a:ext cx="232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Case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5" name="Picture 4" descr="E:\team-cp-14\Documents\Diagrams\VinhNT\Manage Cas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2" y="1666355"/>
            <a:ext cx="5314434" cy="41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087984" y="1021812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Office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8" y="1666355"/>
            <a:ext cx="5974080" cy="42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4" name="Picture 3" descr="D:\FPT\Capstone\Documents\Fix Use-case\UsecaseDiagram-fixed-16-4-2014\ManageCustom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" y="1701761"/>
            <a:ext cx="5450010" cy="50677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04540" y="1101652"/>
            <a:ext cx="297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7639" y="1101651"/>
            <a:ext cx="389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8" name="Picture 7" descr="D:\FPT\Capstone\Documents\Fix Use-case\UsecaseDiagram-fixed-16-4-2014\ManageCustomerGroup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70" y="1701761"/>
            <a:ext cx="6079813" cy="4881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2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261" y="1045620"/>
            <a:ext cx="227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20667" y="1045620"/>
            <a:ext cx="319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 descr="E:\team-cp-14\Documents\Diagrams\SangNT\Staff\staff manag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" y="1922185"/>
            <a:ext cx="5928312" cy="4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E:\team-cp-14\Documents\Diagrams\SangNT\Staff Group\staff group manage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85" y="1922184"/>
            <a:ext cx="5861742" cy="4145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66434" y="1096483"/>
            <a:ext cx="334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 Type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8476" y="1096483"/>
            <a:ext cx="263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6" name="Picture 5" descr="D:\FPT\Capstone\Documents\Fix Use-case\UsecaseDiagram-fixed-16-4-2014\ManageServiceTyp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86" y="1691423"/>
            <a:ext cx="6331676" cy="486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D:\FPT\Capstone\Documents\Fix Use-case\UsecaseDiagram-fixed-16-4-2014\ManageService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2" y="1691424"/>
            <a:ext cx="5154161" cy="5018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9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FPT\Capstone\Documents\Diagrams\Statistic-Usecas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856" y="1740448"/>
            <a:ext cx="7307126" cy="48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5154" y="1064788"/>
            <a:ext cx="152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Statistic</a:t>
            </a:r>
            <a:endParaRPr lang="en-US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9884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8380" y="4500017"/>
            <a:ext cx="16187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44614336"/>
              </p:ext>
            </p:extLst>
          </p:nvPr>
        </p:nvGraphicFramePr>
        <p:xfrm>
          <a:off x="3458844" y="1637456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0" y="214803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4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50583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Non 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918" y="1352452"/>
            <a:ext cx="1788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Learnable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0966" y="1841392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be easy to learn, even at the first time looking at the screen, user may immediately understand the function of each button or icon.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918" y="3276745"/>
            <a:ext cx="171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Efficiency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0966" y="3765685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minimize the number of steps that the system takes to complete its task.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3918" y="4919848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Memorable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0966" y="540878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System contains some complex screens. Therefore, interface should be easier to use each time the user interacts </a:t>
            </a:r>
            <a:r>
              <a:rPr lang="vi-VN" sz="2400">
                <a:latin typeface="Futura Lt BT" panose="020B0402020204020303"/>
              </a:rPr>
              <a:t>with </a:t>
            </a:r>
            <a:r>
              <a:rPr lang="vi-VN" sz="2400" smtClean="0">
                <a:latin typeface="Futura Lt BT" panose="020B0402020204020303"/>
              </a:rPr>
              <a:t>it</a:t>
            </a:r>
            <a:r>
              <a:rPr lang="en-US" sz="2400" smtClean="0">
                <a:latin typeface="Futura Lt BT" panose="020B0402020204020303"/>
              </a:rPr>
              <a:t>.</a:t>
            </a:r>
            <a:endParaRPr lang="en-US" sz="24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6427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50583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Non 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710" y="2071690"/>
            <a:ext cx="1537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Visibility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792" y="250400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>
                <a:latin typeface="Futura Lt BT" panose="020B0402020204020303"/>
              </a:rPr>
              <a:t>Important information (example: text in nodes) should be clearly visible.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710" y="3496588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Consistency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9758" y="398552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Like-items should always be displayed and act the same way through the entire application</a:t>
            </a:r>
            <a:endParaRPr lang="en-US" sz="24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16430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2533" y="4347375"/>
            <a:ext cx="1777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72417816"/>
              </p:ext>
            </p:extLst>
          </p:nvPr>
        </p:nvGraphicFramePr>
        <p:xfrm>
          <a:off x="3893189" y="1970650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35" y="2210563"/>
            <a:ext cx="2024270" cy="20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4" y="853084"/>
            <a:ext cx="8271803" cy="6004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926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Architecture Overview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4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1" y="864988"/>
            <a:ext cx="7849771" cy="5993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Package Diagram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35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1197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Database Design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261" y="963208"/>
            <a:ext cx="7626327" cy="5761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3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822" y="4572457"/>
            <a:ext cx="1044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17956021"/>
              </p:ext>
            </p:extLst>
          </p:nvPr>
        </p:nvGraphicFramePr>
        <p:xfrm>
          <a:off x="3639970" y="1965843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57" y="2365307"/>
            <a:ext cx="1857128" cy="20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0147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86" y="770743"/>
            <a:ext cx="8606840" cy="5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0147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5091" y="2529671"/>
            <a:ext cx="2146233" cy="169836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Why choose </a:t>
            </a:r>
            <a:endParaRPr lang="en-US" sz="2400" smtClean="0">
              <a:solidFill>
                <a:schemeClr val="tx1"/>
              </a:solidFill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V-Model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Pentagon 14"/>
          <p:cNvSpPr/>
          <p:nvPr/>
        </p:nvSpPr>
        <p:spPr>
          <a:xfrm rot="10800000">
            <a:off x="3856247" y="1475110"/>
            <a:ext cx="5579554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49" y="1688645"/>
            <a:ext cx="407117" cy="4071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672"/>
            <a:ext cx="407117" cy="4071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95" y="3918711"/>
            <a:ext cx="407117" cy="4071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78" y="4792678"/>
            <a:ext cx="407117" cy="407117"/>
          </a:xfrm>
          <a:prstGeom prst="rect">
            <a:avLst/>
          </a:prstGeom>
        </p:spPr>
      </p:pic>
      <p:sp>
        <p:nvSpPr>
          <p:cNvPr id="20" name="Pentagon 19"/>
          <p:cNvSpPr/>
          <p:nvPr/>
        </p:nvSpPr>
        <p:spPr>
          <a:xfrm rot="10800000">
            <a:off x="3856247" y="2529671"/>
            <a:ext cx="5579556" cy="918030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1" name="Pentagon 20"/>
          <p:cNvSpPr/>
          <p:nvPr/>
        </p:nvSpPr>
        <p:spPr>
          <a:xfrm rot="10800000">
            <a:off x="3856247" y="3710409"/>
            <a:ext cx="5579557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2" name="Pentagon 21"/>
          <p:cNvSpPr/>
          <p:nvPr/>
        </p:nvSpPr>
        <p:spPr>
          <a:xfrm rot="10800000">
            <a:off x="3856249" y="5524586"/>
            <a:ext cx="5590864" cy="98301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3" name="Pentagon 22"/>
          <p:cNvSpPr/>
          <p:nvPr/>
        </p:nvSpPr>
        <p:spPr>
          <a:xfrm rot="10800000">
            <a:off x="3856248" y="4653676"/>
            <a:ext cx="5579557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37" y="5832888"/>
            <a:ext cx="407117" cy="4071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11829" y="1577518"/>
            <a:ext cx="4651381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Simple and easy to use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19875" y="2555149"/>
            <a:ext cx="52159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 activities like planning, test designing happens well before coding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19876" y="3833805"/>
            <a:ext cx="4651381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 active defect tracking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19876" y="4699890"/>
            <a:ext cx="4651381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Avoids the downward flow of the defects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21402" y="5613884"/>
            <a:ext cx="543342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Works well for small projects where requirements are easily understood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5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50" y="1458877"/>
            <a:ext cx="8137525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17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Process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0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3" y="4232443"/>
            <a:ext cx="2028074" cy="2036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36" y="4213262"/>
            <a:ext cx="3459246" cy="20553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84070" y="5208498"/>
            <a:ext cx="173930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37212" y="4734714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5F0D"/>
                </a:solidFill>
                <a:latin typeface="Futura Lt BT" panose="020B0402020204020303" pitchFamily="34" charset="0"/>
              </a:rPr>
              <a:t>Manager of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596" y="1366327"/>
            <a:ext cx="11633739" cy="203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Nguyen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Lawyer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Office" in Vinh Long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The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internal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Office,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Staff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Consulting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Contract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Reports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Existing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solution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go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met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office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then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326209"/>
            <a:ext cx="6153912" cy="777240"/>
          </a:xfrm>
          <a:prstGeom prst="rect">
            <a:avLst/>
          </a:prstGeom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579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Problem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7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3723727" y="1461847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" name="Rectangle 1"/>
          <p:cNvSpPr/>
          <p:nvPr/>
        </p:nvSpPr>
        <p:spPr>
          <a:xfrm>
            <a:off x="3805984" y="1655448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Goal setting: test stages, test item etc…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3723728" y="2413243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421400" y="2458606"/>
            <a:ext cx="26104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Test cases preparation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99253" y="4434495"/>
            <a:ext cx="2168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Executing test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5984" y="5541161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Related activities: retest, report etc...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3723729" y="5456939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430640" y="2233736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Planning &amp; Preparation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0640" y="4599896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Execution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23" y="1665402"/>
            <a:ext cx="407117" cy="4071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49" y="2547984"/>
            <a:ext cx="407117" cy="4071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49" y="4451516"/>
            <a:ext cx="407117" cy="40711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24" y="5549634"/>
            <a:ext cx="407117" cy="407117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899253" y="3353886"/>
            <a:ext cx="4855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Test procedure preparation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42" name="Pentagon 41"/>
          <p:cNvSpPr/>
          <p:nvPr/>
        </p:nvSpPr>
        <p:spPr>
          <a:xfrm rot="10800000">
            <a:off x="3723729" y="3236008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88" y="3419553"/>
            <a:ext cx="407117" cy="4071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17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Process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1" name="Pentagon 50"/>
          <p:cNvSpPr/>
          <p:nvPr/>
        </p:nvSpPr>
        <p:spPr>
          <a:xfrm rot="10800000">
            <a:off x="3725164" y="4274921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cxnSp>
        <p:nvCxnSpPr>
          <p:cNvPr id="57" name="Straight Connector 56"/>
          <p:cNvCxnSpPr/>
          <p:nvPr/>
        </p:nvCxnSpPr>
        <p:spPr>
          <a:xfrm flipH="1">
            <a:off x="2911447" y="1461846"/>
            <a:ext cx="656" cy="2364824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881707" y="4274527"/>
            <a:ext cx="17927" cy="1750966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7" grpId="0"/>
      <p:bldP spid="7" grpId="1"/>
      <p:bldP spid="8" grpId="0"/>
      <p:bldP spid="8" grpId="1"/>
      <p:bldP spid="18" grpId="0" animBg="1"/>
      <p:bldP spid="18" grpId="1" animBg="1"/>
      <p:bldP spid="19" grpId="0" animBg="1"/>
      <p:bldP spid="19" grpId="1" animBg="1"/>
      <p:bldP spid="41" grpId="0"/>
      <p:bldP spid="41" grpId="1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430" y="2924906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Analysis &amp; Follow up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17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Process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2798" y="2850315"/>
            <a:ext cx="232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Checking result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2998" y="3705411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Analysis result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7" name="Pentagon 6"/>
          <p:cNvSpPr/>
          <p:nvPr/>
        </p:nvSpPr>
        <p:spPr>
          <a:xfrm rot="10800000">
            <a:off x="3723728" y="2789803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8" name="Pentagon 7"/>
          <p:cNvSpPr/>
          <p:nvPr/>
        </p:nvSpPr>
        <p:spPr>
          <a:xfrm rot="10800000">
            <a:off x="3723729" y="3612568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23" y="2973721"/>
            <a:ext cx="407117" cy="407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23" y="3803634"/>
            <a:ext cx="407117" cy="40711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855742" y="2683662"/>
            <a:ext cx="33633" cy="1572659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468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Schedule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34" name="Pentagon 33"/>
          <p:cNvSpPr/>
          <p:nvPr/>
        </p:nvSpPr>
        <p:spPr>
          <a:xfrm rot="10800000">
            <a:off x="4283639" y="1253495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6" name="Rectangle 35"/>
          <p:cNvSpPr/>
          <p:nvPr/>
        </p:nvSpPr>
        <p:spPr>
          <a:xfrm>
            <a:off x="4980979" y="1447654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Doer : Developer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37" name="Pentagon 36"/>
          <p:cNvSpPr/>
          <p:nvPr/>
        </p:nvSpPr>
        <p:spPr>
          <a:xfrm rot="10800000">
            <a:off x="4283639" y="2190430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5393964" y="2253121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Time : 7/11 – 5/12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62893" y="5008817"/>
            <a:ext cx="243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Doer : Test team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83743" y="5929113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Time : </a:t>
            </a:r>
            <a:r>
              <a:rPr lang="en-US" sz="2000" smtClean="0">
                <a:latin typeface="Futura Lt BT" panose="020B0402020204020303"/>
              </a:rPr>
              <a:t>3/12 </a:t>
            </a:r>
            <a:r>
              <a:rPr lang="en-US" sz="2000">
                <a:latin typeface="Futura Lt BT" panose="020B0402020204020303"/>
              </a:rPr>
              <a:t>– </a:t>
            </a:r>
            <a:r>
              <a:rPr lang="en-US" sz="2000" smtClean="0">
                <a:latin typeface="Futura Lt BT" panose="020B0402020204020303"/>
              </a:rPr>
              <a:t>5/12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41" name="Pentagon 40"/>
          <p:cNvSpPr/>
          <p:nvPr/>
        </p:nvSpPr>
        <p:spPr>
          <a:xfrm rot="10800000">
            <a:off x="4305328" y="5850835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42" name="Pentagon 41"/>
          <p:cNvSpPr/>
          <p:nvPr/>
        </p:nvSpPr>
        <p:spPr>
          <a:xfrm rot="10800000">
            <a:off x="4305328" y="4873359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43" name="Rectangle 42"/>
          <p:cNvSpPr/>
          <p:nvPr/>
        </p:nvSpPr>
        <p:spPr>
          <a:xfrm>
            <a:off x="608969" y="1414079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Unit test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5344" y="4970861"/>
            <a:ext cx="2287717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System test 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0656" y="3148458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Intergration test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62893" y="3187320"/>
            <a:ext cx="243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Doer : Test team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83743" y="4102388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Time : 17/11 – 2/12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48" name="Pentagon 47"/>
          <p:cNvSpPr/>
          <p:nvPr/>
        </p:nvSpPr>
        <p:spPr>
          <a:xfrm rot="10800000">
            <a:off x="4305328" y="4029338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49" name="Pentagon 48"/>
          <p:cNvSpPr/>
          <p:nvPr/>
        </p:nvSpPr>
        <p:spPr>
          <a:xfrm rot="10800000">
            <a:off x="4305328" y="3051862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39" y="1472563"/>
            <a:ext cx="407117" cy="407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38" y="2332211"/>
            <a:ext cx="407117" cy="40711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27" y="3273994"/>
            <a:ext cx="407117" cy="4071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70" y="4101325"/>
            <a:ext cx="407117" cy="4071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75" y="5102108"/>
            <a:ext cx="407117" cy="4071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75" y="6002543"/>
            <a:ext cx="407117" cy="40711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3171808" y="1222606"/>
            <a:ext cx="17807" cy="1477318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80711" y="3148458"/>
            <a:ext cx="19860" cy="1347195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190641" y="4944187"/>
            <a:ext cx="19860" cy="1347195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4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  <p:bldP spid="36" grpId="1"/>
      <p:bldP spid="38" grpId="0"/>
      <p:bldP spid="38" grpId="1"/>
      <p:bldP spid="39" grpId="0"/>
      <p:bldP spid="39" grpId="1"/>
      <p:bldP spid="40" grpId="0"/>
      <p:bldP spid="40" grpId="1"/>
      <p:bldP spid="43" grpId="0" animBg="1"/>
      <p:bldP spid="43" grpId="1" animBg="1"/>
      <p:bldP spid="44" grpId="0" animBg="1"/>
      <p:bldP spid="44" grpId="1" animBg="1"/>
      <p:bldP spid="45" grpId="0" animBg="1"/>
      <p:bldP spid="46" grpId="0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1904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Result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6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5246" y="4446303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15304816"/>
              </p:ext>
            </p:extLst>
          </p:nvPr>
        </p:nvGraphicFramePr>
        <p:xfrm>
          <a:off x="3569631" y="2168359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68" y="2462566"/>
            <a:ext cx="1857128" cy="18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4095398" y="1712674"/>
            <a:ext cx="5737914" cy="1329396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41" y="2421424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42" y="3835379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41" y="5382674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28530" y="1866073"/>
            <a:ext cx="5391020" cy="122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We have more experiences of managing a software project: how to manage plan, time, and risk. These experiences help us a lot in our future work.</a:t>
            </a:r>
            <a:endParaRPr lang="en-US" sz="1200"/>
          </a:p>
        </p:txBody>
      </p:sp>
      <p:sp>
        <p:nvSpPr>
          <p:cNvPr id="58" name="Pentagon 57"/>
          <p:cNvSpPr/>
          <p:nvPr/>
        </p:nvSpPr>
        <p:spPr>
          <a:xfrm rot="10800000">
            <a:off x="4095398" y="3684598"/>
            <a:ext cx="5737916" cy="780210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4095403" y="5131757"/>
            <a:ext cx="5737913" cy="875147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515990" y="3679555"/>
            <a:ext cx="5317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Know how to communicate with other team members and how to do teamwork efficiently</a:t>
            </a:r>
            <a:endParaRPr lang="en-US" sz="1200"/>
          </a:p>
        </p:txBody>
      </p:sp>
      <p:sp>
        <p:nvSpPr>
          <p:cNvPr id="4" name="Rectangle 3"/>
          <p:cNvSpPr/>
          <p:nvPr/>
        </p:nvSpPr>
        <p:spPr>
          <a:xfrm>
            <a:off x="4496373" y="5270680"/>
            <a:ext cx="5336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If this application is developed, we will get a good mark in Capstone Project. It makes our grade better.</a:t>
            </a:r>
            <a:endParaRPr lang="en-US" sz="12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4246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Project Result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79" y="3386646"/>
            <a:ext cx="2345410" cy="12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77415"/>
              </p:ext>
            </p:extLst>
          </p:nvPr>
        </p:nvGraphicFramePr>
        <p:xfrm>
          <a:off x="1164888" y="1288774"/>
          <a:ext cx="8915400" cy="5125984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/>
                <a:gridCol w="3614737"/>
                <a:gridCol w="2786063"/>
              </a:tblGrid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Main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objectives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C</a:t>
                      </a:r>
                      <a:r>
                        <a:rPr lang="vi-VN" sz="1800" b="0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reate a website for law firm that help lawyers can work more effective, easier and simpler way without remember schedule and operation event</a:t>
                      </a:r>
                      <a:endParaRPr lang="vi-VN" sz="1800" b="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Purpose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Law firm can manage all information like case, customer, staff service and office easier</a:t>
                      </a:r>
                      <a:endParaRPr lang="vi-VN" sz="18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Items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Plan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Actual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Releases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17/12/2014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17/12/2014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Releases version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Days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Test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cases + checklists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Defects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Document pages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 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200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Approximately 500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Lines of code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Approximately 50.000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4074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Compilation Result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2835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Limitation &amp; Expectation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19" name="Pentagon 18"/>
          <p:cNvSpPr/>
          <p:nvPr/>
        </p:nvSpPr>
        <p:spPr>
          <a:xfrm rot="10800000">
            <a:off x="4200249" y="1814505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4897589" y="2008664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Can not use Android App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24" name="Pentagon 23"/>
          <p:cNvSpPr/>
          <p:nvPr/>
        </p:nvSpPr>
        <p:spPr>
          <a:xfrm rot="10800000">
            <a:off x="4200249" y="2751440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4578642" y="2830089"/>
            <a:ext cx="48285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Some functions are not smooth as expected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5579" y="1975089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Limitation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9" y="2033573"/>
            <a:ext cx="407117" cy="4071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8" y="2893221"/>
            <a:ext cx="407117" cy="40711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088418" y="1783616"/>
            <a:ext cx="17807" cy="1477318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entagon 29"/>
          <p:cNvSpPr/>
          <p:nvPr/>
        </p:nvSpPr>
        <p:spPr>
          <a:xfrm rot="10800000">
            <a:off x="4200249" y="4430449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1" name="Rectangle 30"/>
          <p:cNvSpPr/>
          <p:nvPr/>
        </p:nvSpPr>
        <p:spPr>
          <a:xfrm>
            <a:off x="4897589" y="4624608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Can use Android App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32" name="Pentagon 31"/>
          <p:cNvSpPr/>
          <p:nvPr/>
        </p:nvSpPr>
        <p:spPr>
          <a:xfrm rot="10800000">
            <a:off x="4200249" y="5367384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3" name="Rectangle 32"/>
          <p:cNvSpPr/>
          <p:nvPr/>
        </p:nvSpPr>
        <p:spPr>
          <a:xfrm>
            <a:off x="5310574" y="5430075"/>
            <a:ext cx="22204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Can locate by GPS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5579" y="4591033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Expectation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9" y="4649517"/>
            <a:ext cx="407117" cy="4071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8" y="5509165"/>
            <a:ext cx="407117" cy="40711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3088418" y="4399560"/>
            <a:ext cx="17807" cy="1477318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3" grpId="1"/>
      <p:bldP spid="25" grpId="0"/>
      <p:bldP spid="25" grpId="1"/>
      <p:bldP spid="26" grpId="0" animBg="1"/>
      <p:bldP spid="26" grpId="1" animBg="1"/>
      <p:bldP spid="31" grpId="0"/>
      <p:bldP spid="31" grpId="1"/>
      <p:bldP spid="33" grpId="0"/>
      <p:bldP spid="33" grpId="1"/>
      <p:bldP spid="34" grpId="0" animBg="1"/>
      <p:bldP spid="3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50464"/>
              </p:ext>
            </p:extLst>
          </p:nvPr>
        </p:nvGraphicFramePr>
        <p:xfrm>
          <a:off x="1134211" y="1573696"/>
          <a:ext cx="9529100" cy="442593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46374"/>
                <a:gridCol w="3176367"/>
                <a:gridCol w="3806359"/>
              </a:tblGrid>
              <a:tr h="8352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Situation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Problem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Lessons</a:t>
                      </a:r>
                      <a:r>
                        <a:rPr lang="en-US" sz="2300" baseline="0" dirty="0" smtClean="0"/>
                        <a:t> learned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04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Conflict in team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Members</a:t>
                      </a: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are stress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Cannot make decision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 Talk and listen to each other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 Analysis situation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Make right decisions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34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Technical difficulties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Take lots of time to solve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Miss the deadline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 Search in</a:t>
                      </a: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Google or some IT forums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Ask group’s supervisor or teachers for some advices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7846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Lesson Learned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1" y="2277152"/>
            <a:ext cx="2886792" cy="28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0" y="248576"/>
            <a:ext cx="6153912" cy="777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2515" y="229866"/>
            <a:ext cx="542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Futura Lt BT" panose="020B0402020204020303" pitchFamily="34" charset="0"/>
              </a:rPr>
              <a:t>Problem</a:t>
            </a:r>
            <a:endParaRPr lang="en-US" sz="3200" dirty="0">
              <a:latin typeface="Futura Lt BT" panose="020B04020202040203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8" y="1025816"/>
            <a:ext cx="10738752" cy="57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76" y="2145195"/>
            <a:ext cx="25241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23587" y="2832749"/>
            <a:ext cx="45990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+mn-cs"/>
              </a:rPr>
              <a:t>Thanks for watching</a:t>
            </a:r>
            <a:endParaRPr lang="vi-V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44" y="1560344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1335" y="173112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42" y="2607095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42" y="3608044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31336" y="2688323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Difficult to upgrade 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31336" y="3649109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Limit number of devices can 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30" y="4240880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31336" y="4609895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only 1 office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30" y="5502129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31336" y="5570681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with only text information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326209"/>
            <a:ext cx="6153912" cy="777240"/>
          </a:xfrm>
          <a:prstGeom prst="rect">
            <a:avLst/>
          </a:prstGeom>
        </p:spPr>
      </p:pic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579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Problem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4" y="1726421"/>
            <a:ext cx="651019" cy="651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668" y="172642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Steady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1668" y="268273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Easy upgrade and maintenance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1668" y="3644172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Multiple devices can use at the same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1668" y="45883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Can be used for many types of office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1668" y="554780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multimedia data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326209"/>
            <a:ext cx="6153912" cy="777240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332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Idea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2682739"/>
            <a:ext cx="651019" cy="651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3631220"/>
            <a:ext cx="651019" cy="6510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4616473"/>
            <a:ext cx="651019" cy="6510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5546619"/>
            <a:ext cx="651019" cy="6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97523" y="2022574"/>
            <a:ext cx="10515600" cy="2957390"/>
          </a:xfrm>
        </p:spPr>
        <p:txBody>
          <a:bodyPr>
            <a:normAutofit/>
          </a:bodyPr>
          <a:lstStyle/>
          <a:p>
            <a:r>
              <a:rPr lang="en-US" sz="2000" smtClean="0">
                <a:latin typeface="Futura Lt BT" panose="020B0402020204020303"/>
              </a:rPr>
              <a:t>Create a new website build on ASP.Net MVC 4, Entity Framework(EF) 5, Ajax, Jquery etc …</a:t>
            </a:r>
          </a:p>
          <a:p>
            <a:r>
              <a:rPr lang="en-US" sz="2000" smtClean="0">
                <a:latin typeface="Futura Lt BT" panose="020B0402020204020303"/>
              </a:rPr>
              <a:t>It has </a:t>
            </a:r>
            <a:r>
              <a:rPr lang="en-US" sz="2000">
                <a:latin typeface="Futura Lt BT" panose="020B0402020204020303"/>
              </a:rPr>
              <a:t>main features of </a:t>
            </a:r>
            <a:r>
              <a:rPr lang="en-US" sz="2000">
                <a:latin typeface="Futura Lt BT" panose="020B0402020204020303"/>
              </a:rPr>
              <a:t>existing </a:t>
            </a:r>
            <a:r>
              <a:rPr lang="en-US" sz="2000" smtClean="0">
                <a:latin typeface="Futura Lt BT" panose="020B0402020204020303"/>
              </a:rPr>
              <a:t>website </a:t>
            </a:r>
            <a:r>
              <a:rPr lang="en-US" sz="2000">
                <a:latin typeface="Futura Lt BT" panose="020B0402020204020303"/>
              </a:rPr>
              <a:t>such as easy to manage than traditional methods, online data storage and centralized </a:t>
            </a:r>
            <a:r>
              <a:rPr lang="en-US" sz="2000">
                <a:latin typeface="Futura Lt BT" panose="020B0402020204020303"/>
              </a:rPr>
              <a:t>etc</a:t>
            </a:r>
            <a:r>
              <a:rPr lang="en-US" sz="2000" smtClean="0">
                <a:latin typeface="Futura Lt BT" panose="020B0402020204020303"/>
              </a:rPr>
              <a:t>…</a:t>
            </a:r>
          </a:p>
          <a:p>
            <a:pPr lvl="0"/>
            <a:r>
              <a:rPr lang="en-US" sz="2000">
                <a:latin typeface="Futura Lt BT" panose="020B0402020204020303"/>
              </a:rPr>
              <a:t>Lawyers can work more effective, easier and simpler way without remember schedule and operation </a:t>
            </a:r>
            <a:r>
              <a:rPr lang="en-US" sz="2000">
                <a:latin typeface="Futura Lt BT" panose="020B0402020204020303"/>
              </a:rPr>
              <a:t>event</a:t>
            </a:r>
            <a:r>
              <a:rPr lang="en-US" sz="2000" smtClean="0">
                <a:latin typeface="Futura Lt BT" panose="020B0402020204020303"/>
              </a:rPr>
              <a:t>.</a:t>
            </a:r>
          </a:p>
          <a:p>
            <a:pPr lvl="0"/>
            <a:r>
              <a:rPr lang="en-US" sz="2000">
                <a:latin typeface="Futura Lt BT" panose="020B0402020204020303"/>
              </a:rPr>
              <a:t>Law firm can manage all information like case, customer, staff service and office easier.</a:t>
            </a:r>
          </a:p>
          <a:p>
            <a:pPr lvl="0"/>
            <a:r>
              <a:rPr lang="en-US" sz="2000">
                <a:latin typeface="Futura Lt BT" panose="020B0402020204020303"/>
              </a:rPr>
              <a:t>Accounting easier with auto statistical in every </a:t>
            </a:r>
            <a:r>
              <a:rPr lang="en-US" sz="2000">
                <a:latin typeface="Futura Lt BT" panose="020B0402020204020303"/>
              </a:rPr>
              <a:t>year</a:t>
            </a:r>
            <a:r>
              <a:rPr lang="en-US" sz="2000" smtClean="0">
                <a:latin typeface="Futura Lt BT" panose="020B0402020204020303"/>
              </a:rPr>
              <a:t>.</a:t>
            </a:r>
            <a:endParaRPr lang="en-US" sz="2000">
              <a:latin typeface="Futura Lt BT" panose="020B0402020204020303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5696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Solution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4993" y="4500017"/>
            <a:ext cx="22455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90454679"/>
              </p:ext>
            </p:extLst>
          </p:nvPr>
        </p:nvGraphicFramePr>
        <p:xfrm>
          <a:off x="3191558" y="1637456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0" y="214803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1174</Words>
  <Application>Microsoft Office PowerPoint</Application>
  <PresentationFormat>Widescreen</PresentationFormat>
  <Paragraphs>363</Paragraphs>
  <Slides>51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Futura Lt BT</vt:lpstr>
      <vt:lpstr>MS Mincho</vt:lpstr>
      <vt:lpstr>Arial</vt:lpstr>
      <vt:lpstr>Calibri</vt:lpstr>
      <vt:lpstr>Calibri Light</vt:lpstr>
      <vt:lpstr>Futura</vt:lpstr>
      <vt:lpstr>Tahoma</vt:lpstr>
      <vt:lpstr>Times</vt:lpstr>
      <vt:lpstr>Times New Roman</vt:lpstr>
      <vt:lpstr>Wingdings</vt:lpstr>
      <vt:lpstr>Office Theme</vt:lpstr>
      <vt:lpstr>WEBSITE OF LAW FIRM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OF LAW FIRM MANAGEMENT SYSTEM</dc:title>
  <dc:creator>Khiêm Tomi</dc:creator>
  <cp:lastModifiedBy>Khiêm Tomi</cp:lastModifiedBy>
  <cp:revision>65</cp:revision>
  <dcterms:created xsi:type="dcterms:W3CDTF">2014-12-15T15:13:25Z</dcterms:created>
  <dcterms:modified xsi:type="dcterms:W3CDTF">2014-12-16T13:09:42Z</dcterms:modified>
</cp:coreProperties>
</file>